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firstSlideNum="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9906000"/>
  <p:notesSz cx="6807200" cy="99393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120">
          <p15:clr>
            <a:srgbClr val="A4A3A4"/>
          </p15:clr>
        </p15:guide>
      </p15:sldGuideLst>
    </p:ext>
    <p:ext uri="http://customooxmlschemas.google.com/">
      <go:slidesCustomData xmlns:go="http://customooxmlschemas.google.com/" r:id="rId20" roundtripDataSignature="AMtx7mhf+TeeA8+onF5JJZ06AcJG2HSu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120"/>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49575" cy="4968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56038" y="0"/>
            <a:ext cx="2949575" cy="4968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712788" y="746125"/>
            <a:ext cx="5381625" cy="3725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1038" y="4721225"/>
            <a:ext cx="5445125" cy="44719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9440863"/>
            <a:ext cx="2949575" cy="4968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56038" y="9440863"/>
            <a:ext cx="2949575"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TW"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1:notes"/>
          <p:cNvSpPr txBox="1"/>
          <p:nvPr>
            <p:ph idx="1" type="body"/>
          </p:nvPr>
        </p:nvSpPr>
        <p:spPr>
          <a:xfrm>
            <a:off x="681038" y="4721225"/>
            <a:ext cx="5445125" cy="44719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 name="Google Shape;59;p1:notes"/>
          <p:cNvSpPr/>
          <p:nvPr>
            <p:ph idx="2" type="sldImg"/>
          </p:nvPr>
        </p:nvSpPr>
        <p:spPr>
          <a:xfrm>
            <a:off x="712788" y="746125"/>
            <a:ext cx="5381625" cy="3725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a1e2561ef_3_0:notes"/>
          <p:cNvSpPr/>
          <p:nvPr>
            <p:ph idx="2" type="sldImg"/>
          </p:nvPr>
        </p:nvSpPr>
        <p:spPr>
          <a:xfrm>
            <a:off x="712788" y="746125"/>
            <a:ext cx="5381625" cy="3725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ea1e2561ef_3_0:notes"/>
          <p:cNvSpPr txBox="1"/>
          <p:nvPr>
            <p:ph idx="1" type="body"/>
          </p:nvPr>
        </p:nvSpPr>
        <p:spPr>
          <a:xfrm>
            <a:off x="681038" y="4721225"/>
            <a:ext cx="5445000" cy="4472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gea1e2561ef_3_0:notes"/>
          <p:cNvSpPr txBox="1"/>
          <p:nvPr>
            <p:ph idx="12" type="sldNum"/>
          </p:nvPr>
        </p:nvSpPr>
        <p:spPr>
          <a:xfrm>
            <a:off x="3856038" y="9440863"/>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zh-TW"/>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c53f212eb_1_5:notes"/>
          <p:cNvSpPr/>
          <p:nvPr>
            <p:ph idx="2" type="sldImg"/>
          </p:nvPr>
        </p:nvSpPr>
        <p:spPr>
          <a:xfrm>
            <a:off x="712788" y="746125"/>
            <a:ext cx="5381700" cy="3726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gec53f212eb_1_5:notes"/>
          <p:cNvSpPr txBox="1"/>
          <p:nvPr>
            <p:ph idx="1" type="body"/>
          </p:nvPr>
        </p:nvSpPr>
        <p:spPr>
          <a:xfrm>
            <a:off x="681038" y="4721225"/>
            <a:ext cx="5445000" cy="4472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gec53f212eb_1_5:notes"/>
          <p:cNvSpPr txBox="1"/>
          <p:nvPr>
            <p:ph idx="12" type="sldNum"/>
          </p:nvPr>
        </p:nvSpPr>
        <p:spPr>
          <a:xfrm>
            <a:off x="3856038" y="9440863"/>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zh-TW"/>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c58f08ea3_0_1:notes"/>
          <p:cNvSpPr/>
          <p:nvPr>
            <p:ph idx="2" type="sldImg"/>
          </p:nvPr>
        </p:nvSpPr>
        <p:spPr>
          <a:xfrm>
            <a:off x="712788" y="746125"/>
            <a:ext cx="5381700" cy="3726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gec58f08ea3_0_1:notes"/>
          <p:cNvSpPr txBox="1"/>
          <p:nvPr>
            <p:ph idx="1" type="body"/>
          </p:nvPr>
        </p:nvSpPr>
        <p:spPr>
          <a:xfrm>
            <a:off x="681038" y="4721225"/>
            <a:ext cx="5445000" cy="4472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8" name="Google Shape;358;gec58f08ea3_0_1:notes"/>
          <p:cNvSpPr txBox="1"/>
          <p:nvPr>
            <p:ph idx="12" type="sldNum"/>
          </p:nvPr>
        </p:nvSpPr>
        <p:spPr>
          <a:xfrm>
            <a:off x="3856038" y="9440863"/>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zh-TW"/>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eb18da9617_3_64:notes"/>
          <p:cNvSpPr/>
          <p:nvPr>
            <p:ph idx="2" type="sldImg"/>
          </p:nvPr>
        </p:nvSpPr>
        <p:spPr>
          <a:xfrm>
            <a:off x="712788" y="746125"/>
            <a:ext cx="5381625" cy="3725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geb18da9617_3_64:notes"/>
          <p:cNvSpPr txBox="1"/>
          <p:nvPr>
            <p:ph idx="1" type="body"/>
          </p:nvPr>
        </p:nvSpPr>
        <p:spPr>
          <a:xfrm>
            <a:off x="681038" y="4721225"/>
            <a:ext cx="5445000" cy="4472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zh-TW" sz="1600"/>
              <a:t>本次報告的結論是我們成功使用機器學習來預測未來股價, 而且也</a:t>
            </a:r>
            <a:endParaRPr sz="1600"/>
          </a:p>
          <a:p>
            <a:pPr indent="0" lvl="0" marL="0" rtl="0" algn="l">
              <a:lnSpc>
                <a:spcPct val="100000"/>
              </a:lnSpc>
              <a:spcBef>
                <a:spcPts val="0"/>
              </a:spcBef>
              <a:spcAft>
                <a:spcPts val="0"/>
              </a:spcAft>
              <a:buClr>
                <a:schemeClr val="dk1"/>
              </a:buClr>
              <a:buSzPts val="1100"/>
              <a:buFont typeface="Arial"/>
              <a:buNone/>
            </a:pPr>
            <a:r>
              <a:rPr lang="zh-TW" sz="1600"/>
              <a:t>成功建立模擬下單系統, 達成我們設下的目標; 未來展望則希望能</a:t>
            </a:r>
            <a:endParaRPr sz="1600"/>
          </a:p>
          <a:p>
            <a:pPr indent="0" lvl="0" marL="0" rtl="0" algn="l">
              <a:lnSpc>
                <a:spcPct val="100000"/>
              </a:lnSpc>
              <a:spcBef>
                <a:spcPts val="0"/>
              </a:spcBef>
              <a:spcAft>
                <a:spcPts val="0"/>
              </a:spcAft>
              <a:buClr>
                <a:schemeClr val="dk1"/>
              </a:buClr>
              <a:buSzPts val="1100"/>
              <a:buFont typeface="Arial"/>
              <a:buNone/>
            </a:pPr>
            <a:r>
              <a:rPr lang="zh-TW" sz="1600"/>
              <a:t>提供更多預測方式給用戶, 預測標的也能擴大, 最後則想增加評論</a:t>
            </a:r>
            <a:endParaRPr sz="1600"/>
          </a:p>
          <a:p>
            <a:pPr indent="0" lvl="0" marL="0" rtl="0" algn="l">
              <a:lnSpc>
                <a:spcPct val="100000"/>
              </a:lnSpc>
              <a:spcBef>
                <a:spcPts val="0"/>
              </a:spcBef>
              <a:spcAft>
                <a:spcPts val="0"/>
              </a:spcAft>
              <a:buClr>
                <a:schemeClr val="dk1"/>
              </a:buClr>
              <a:buSzPts val="1100"/>
              <a:buFont typeface="Arial"/>
              <a:buNone/>
            </a:pPr>
            <a:r>
              <a:rPr lang="zh-TW" sz="1600"/>
              <a:t>功能, 讓用戶能在平台上交流, 藉此提高用戶的黏濁度 以上是我們第三組的發表, 謝謝大家</a:t>
            </a:r>
            <a:endParaRPr sz="1600"/>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371" name="Google Shape;371;geb18da9617_3_64:notes"/>
          <p:cNvSpPr txBox="1"/>
          <p:nvPr>
            <p:ph idx="12" type="sldNum"/>
          </p:nvPr>
        </p:nvSpPr>
        <p:spPr>
          <a:xfrm>
            <a:off x="3856038" y="9440863"/>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zh-TW"/>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7:notes"/>
          <p:cNvSpPr txBox="1"/>
          <p:nvPr>
            <p:ph idx="1" type="body"/>
          </p:nvPr>
        </p:nvSpPr>
        <p:spPr>
          <a:xfrm>
            <a:off x="681038" y="4721225"/>
            <a:ext cx="5445125" cy="44719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2" name="Google Shape;392;p7:notes"/>
          <p:cNvSpPr/>
          <p:nvPr>
            <p:ph idx="2" type="sldImg"/>
          </p:nvPr>
        </p:nvSpPr>
        <p:spPr>
          <a:xfrm>
            <a:off x="712788" y="746125"/>
            <a:ext cx="5381625" cy="3725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aeff685c8_1_0:notes"/>
          <p:cNvSpPr/>
          <p:nvPr>
            <p:ph idx="2" type="sldImg"/>
          </p:nvPr>
        </p:nvSpPr>
        <p:spPr>
          <a:xfrm>
            <a:off x="712788" y="746125"/>
            <a:ext cx="5381625" cy="3725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geaeff685c8_1_0:notes"/>
          <p:cNvSpPr txBox="1"/>
          <p:nvPr>
            <p:ph idx="1" type="body"/>
          </p:nvPr>
        </p:nvSpPr>
        <p:spPr>
          <a:xfrm>
            <a:off x="681038" y="4721225"/>
            <a:ext cx="5445000" cy="4472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zh-TW"/>
              <a:t>新增</a:t>
            </a:r>
            <a:endParaRPr/>
          </a:p>
          <a:p>
            <a:pPr indent="-317500" lvl="0" marL="457200" rtl="0" algn="l">
              <a:lnSpc>
                <a:spcPct val="100000"/>
              </a:lnSpc>
              <a:spcBef>
                <a:spcPts val="0"/>
              </a:spcBef>
              <a:spcAft>
                <a:spcPts val="0"/>
              </a:spcAft>
              <a:buSzPts val="1400"/>
              <a:buAutoNum type="arabicPeriod"/>
            </a:pPr>
            <a:r>
              <a:rPr lang="zh-TW"/>
              <a:t>fb預言家模型如何調整</a:t>
            </a:r>
            <a:endParaRPr/>
          </a:p>
          <a:p>
            <a:pPr indent="-317500" lvl="0" marL="457200" rtl="0" algn="l">
              <a:lnSpc>
                <a:spcPct val="100000"/>
              </a:lnSpc>
              <a:spcBef>
                <a:spcPts val="0"/>
              </a:spcBef>
              <a:spcAft>
                <a:spcPts val="0"/>
              </a:spcAft>
              <a:buSzPts val="1400"/>
              <a:buAutoNum type="arabicPeriod"/>
            </a:pPr>
            <a:r>
              <a:rPr lang="zh-TW">
                <a:solidFill>
                  <a:srgbClr val="545454"/>
                </a:solidFill>
              </a:rPr>
              <a:t>結論跟未來展望</a:t>
            </a:r>
            <a:endParaRPr/>
          </a:p>
        </p:txBody>
      </p:sp>
      <p:sp>
        <p:nvSpPr>
          <p:cNvPr id="72" name="Google Shape;72;geaeff685c8_1_0:notes"/>
          <p:cNvSpPr txBox="1"/>
          <p:nvPr>
            <p:ph idx="12" type="sldNum"/>
          </p:nvPr>
        </p:nvSpPr>
        <p:spPr>
          <a:xfrm>
            <a:off x="3856038" y="9440863"/>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zh-TW"/>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aeff685c8_1_86:notes"/>
          <p:cNvSpPr/>
          <p:nvPr>
            <p:ph idx="2" type="sldImg"/>
          </p:nvPr>
        </p:nvSpPr>
        <p:spPr>
          <a:xfrm>
            <a:off x="712788" y="746125"/>
            <a:ext cx="5381625" cy="3725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geaeff685c8_1_86:notes"/>
          <p:cNvSpPr txBox="1"/>
          <p:nvPr>
            <p:ph idx="1" type="body"/>
          </p:nvPr>
        </p:nvSpPr>
        <p:spPr>
          <a:xfrm>
            <a:off x="681038" y="4721225"/>
            <a:ext cx="5445000" cy="4472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geaeff685c8_1_86:notes"/>
          <p:cNvSpPr txBox="1"/>
          <p:nvPr>
            <p:ph idx="12" type="sldNum"/>
          </p:nvPr>
        </p:nvSpPr>
        <p:spPr>
          <a:xfrm>
            <a:off x="3856038" y="9440863"/>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zh-TW"/>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83be7a8d0_1_42:notes"/>
          <p:cNvSpPr/>
          <p:nvPr>
            <p:ph idx="2" type="sldImg"/>
          </p:nvPr>
        </p:nvSpPr>
        <p:spPr>
          <a:xfrm>
            <a:off x="712788" y="746125"/>
            <a:ext cx="5381625" cy="3725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ge83be7a8d0_1_42:notes"/>
          <p:cNvSpPr txBox="1"/>
          <p:nvPr>
            <p:ph idx="1" type="body"/>
          </p:nvPr>
        </p:nvSpPr>
        <p:spPr>
          <a:xfrm>
            <a:off x="681038" y="4721225"/>
            <a:ext cx="5445000" cy="4472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zh-TW" sz="1800"/>
              <a:t>市面上有許多網站提供非常多樣的股票資訊，但少有著重幫助使用者做投資策略，</a:t>
            </a:r>
            <a:endParaRPr sz="1800"/>
          </a:p>
          <a:p>
            <a:pPr indent="0" lvl="0" marL="0" rtl="0" algn="l">
              <a:lnSpc>
                <a:spcPct val="100000"/>
              </a:lnSpc>
              <a:spcBef>
                <a:spcPts val="0"/>
              </a:spcBef>
              <a:spcAft>
                <a:spcPts val="0"/>
              </a:spcAft>
              <a:buClr>
                <a:schemeClr val="dk1"/>
              </a:buClr>
              <a:buSzPts val="1100"/>
              <a:buFont typeface="Arial"/>
              <a:buNone/>
            </a:pPr>
            <a:r>
              <a:rPr lang="zh-TW" sz="1800"/>
              <a:t>有鑑於AI的技術越來越成熟，所以我們想是否能將金融投資與AI做結合，幫助大家</a:t>
            </a:r>
            <a:endParaRPr sz="1800"/>
          </a:p>
          <a:p>
            <a:pPr indent="0" lvl="0" marL="0" rtl="0" algn="l">
              <a:lnSpc>
                <a:spcPct val="100000"/>
              </a:lnSpc>
              <a:spcBef>
                <a:spcPts val="0"/>
              </a:spcBef>
              <a:spcAft>
                <a:spcPts val="0"/>
              </a:spcAft>
              <a:buClr>
                <a:schemeClr val="dk1"/>
              </a:buClr>
              <a:buSzPts val="1100"/>
              <a:buFont typeface="Arial"/>
              <a:buNone/>
            </a:pPr>
            <a:r>
              <a:rPr lang="zh-TW" sz="1800">
                <a:solidFill>
                  <a:srgbClr val="FF0000"/>
                </a:solidFill>
              </a:rPr>
              <a:t>過濾不必要</a:t>
            </a:r>
            <a:r>
              <a:rPr lang="zh-TW" sz="1800"/>
              <a:t>的數據並且找出最有</a:t>
            </a:r>
            <a:r>
              <a:rPr lang="zh-TW" sz="1800">
                <a:solidFill>
                  <a:srgbClr val="FF0000"/>
                </a:solidFill>
              </a:rPr>
              <a:t>參考價值</a:t>
            </a:r>
            <a:r>
              <a:rPr lang="zh-TW" sz="1800"/>
              <a:t>的資訊，以</a:t>
            </a:r>
            <a:r>
              <a:rPr lang="zh-TW" sz="1800">
                <a:solidFill>
                  <a:srgbClr val="FF0000"/>
                </a:solidFill>
              </a:rPr>
              <a:t>降低投資風險。</a:t>
            </a:r>
            <a:endParaRPr sz="1800">
              <a:solidFill>
                <a:srgbClr val="FF0000"/>
              </a:solidFill>
            </a:endParaRPr>
          </a:p>
          <a:p>
            <a:pPr indent="0" lvl="0" marL="0" rtl="0" algn="l">
              <a:lnSpc>
                <a:spcPct val="100000"/>
              </a:lnSpc>
              <a:spcBef>
                <a:spcPts val="0"/>
              </a:spcBef>
              <a:spcAft>
                <a:spcPts val="0"/>
              </a:spcAft>
              <a:buSzPts val="1100"/>
              <a:buNone/>
            </a:pPr>
            <a:r>
              <a:t/>
            </a:r>
            <a:endParaRPr sz="2800"/>
          </a:p>
        </p:txBody>
      </p:sp>
      <p:sp>
        <p:nvSpPr>
          <p:cNvPr id="161" name="Google Shape;161;ge83be7a8d0_1_42:notes"/>
          <p:cNvSpPr txBox="1"/>
          <p:nvPr>
            <p:ph idx="12" type="sldNum"/>
          </p:nvPr>
        </p:nvSpPr>
        <p:spPr>
          <a:xfrm>
            <a:off x="3856038" y="9440863"/>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zh-TW"/>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b18da9617_6_0:notes"/>
          <p:cNvSpPr/>
          <p:nvPr>
            <p:ph idx="2" type="sldImg"/>
          </p:nvPr>
        </p:nvSpPr>
        <p:spPr>
          <a:xfrm>
            <a:off x="712788" y="746125"/>
            <a:ext cx="5381625" cy="3725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geb18da9617_6_0:notes"/>
          <p:cNvSpPr txBox="1"/>
          <p:nvPr>
            <p:ph idx="1" type="body"/>
          </p:nvPr>
        </p:nvSpPr>
        <p:spPr>
          <a:xfrm>
            <a:off x="681038" y="4721225"/>
            <a:ext cx="5445000" cy="4472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zh-TW" sz="2800"/>
              <a:t>因此我們想藉由</a:t>
            </a:r>
            <a:r>
              <a:rPr lang="zh-TW" sz="2800">
                <a:solidFill>
                  <a:srgbClr val="FF0000"/>
                </a:solidFill>
              </a:rPr>
              <a:t>導入機器學習</a:t>
            </a:r>
            <a:r>
              <a:rPr lang="zh-TW" sz="2800"/>
              <a:t>技術, 提供投資人</a:t>
            </a:r>
            <a:r>
              <a:rPr lang="zh-TW" sz="2800">
                <a:solidFill>
                  <a:srgbClr val="FF0000"/>
                </a:solidFill>
              </a:rPr>
              <a:t>股價預測的工具</a:t>
            </a:r>
            <a:r>
              <a:rPr lang="zh-TW" sz="2800"/>
              <a:t>, 並建立一個模擬下單的平台, 讓嘗試入門股票投資的新手使用我們的產品</a:t>
            </a:r>
            <a:r>
              <a:rPr lang="zh-TW" sz="2800">
                <a:solidFill>
                  <a:srgbClr val="FF0000"/>
                </a:solidFill>
              </a:rPr>
              <a:t>測試</a:t>
            </a:r>
            <a:r>
              <a:rPr lang="zh-TW" sz="2800"/>
              <a:t>自己的</a:t>
            </a:r>
            <a:r>
              <a:rPr lang="zh-TW" sz="2800">
                <a:solidFill>
                  <a:srgbClr val="FF0000"/>
                </a:solidFill>
              </a:rPr>
              <a:t>投資策略表現</a:t>
            </a:r>
            <a:r>
              <a:rPr lang="zh-TW" sz="2800"/>
              <a:t>如何?</a:t>
            </a:r>
            <a:endParaRPr sz="2800"/>
          </a:p>
          <a:p>
            <a:pPr indent="0" lvl="0" marL="0" rtl="0" algn="l">
              <a:lnSpc>
                <a:spcPct val="100000"/>
              </a:lnSpc>
              <a:spcBef>
                <a:spcPts val="0"/>
              </a:spcBef>
              <a:spcAft>
                <a:spcPts val="0"/>
              </a:spcAft>
              <a:buSzPts val="1400"/>
              <a:buNone/>
            </a:pPr>
            <a:r>
              <a:t/>
            </a:r>
            <a:endParaRPr sz="2000">
              <a:solidFill>
                <a:srgbClr val="F0591B"/>
              </a:solidFill>
              <a:latin typeface="Microsoft JhengHei"/>
              <a:ea typeface="Microsoft JhengHei"/>
              <a:cs typeface="Microsoft JhengHei"/>
              <a:sym typeface="Microsoft JhengHei"/>
            </a:endParaRPr>
          </a:p>
        </p:txBody>
      </p:sp>
      <p:sp>
        <p:nvSpPr>
          <p:cNvPr id="179" name="Google Shape;179;geb18da9617_6_0:notes"/>
          <p:cNvSpPr txBox="1"/>
          <p:nvPr>
            <p:ph idx="12" type="sldNum"/>
          </p:nvPr>
        </p:nvSpPr>
        <p:spPr>
          <a:xfrm>
            <a:off x="3856038" y="9440863"/>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zh-TW"/>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b548983fd_0_0:notes"/>
          <p:cNvSpPr/>
          <p:nvPr>
            <p:ph idx="2" type="sldImg"/>
          </p:nvPr>
        </p:nvSpPr>
        <p:spPr>
          <a:xfrm>
            <a:off x="712788" y="746125"/>
            <a:ext cx="5381625" cy="3725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eb548983fd_0_0:notes"/>
          <p:cNvSpPr txBox="1"/>
          <p:nvPr>
            <p:ph idx="1" type="body"/>
          </p:nvPr>
        </p:nvSpPr>
        <p:spPr>
          <a:xfrm>
            <a:off x="681038" y="4721225"/>
            <a:ext cx="5445000" cy="4472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zh-TW" sz="1800"/>
              <a:t>接下來這一張流程圖</a:t>
            </a:r>
            <a:endParaRPr sz="1800"/>
          </a:p>
          <a:p>
            <a:pPr indent="0" lvl="0" marL="0" rtl="0" algn="l">
              <a:lnSpc>
                <a:spcPct val="100000"/>
              </a:lnSpc>
              <a:spcBef>
                <a:spcPts val="0"/>
              </a:spcBef>
              <a:spcAft>
                <a:spcPts val="0"/>
              </a:spcAft>
              <a:buClr>
                <a:schemeClr val="dk1"/>
              </a:buClr>
              <a:buSzPts val="1100"/>
              <a:buFont typeface="Arial"/>
              <a:buNone/>
            </a:pPr>
            <a:r>
              <a:rPr lang="zh-TW" sz="1800"/>
              <a:t>可以看到我們分別做了 linebot 以及 網站來顯示我們股價預測資訊</a:t>
            </a:r>
            <a:endParaRPr sz="1800"/>
          </a:p>
          <a:p>
            <a:pPr indent="0" lvl="0" marL="0" rtl="0" algn="l">
              <a:lnSpc>
                <a:spcPct val="100000"/>
              </a:lnSpc>
              <a:spcBef>
                <a:spcPts val="0"/>
              </a:spcBef>
              <a:spcAft>
                <a:spcPts val="0"/>
              </a:spcAft>
              <a:buClr>
                <a:schemeClr val="dk1"/>
              </a:buClr>
              <a:buSzPts val="1100"/>
              <a:buFont typeface="Arial"/>
              <a:buNone/>
            </a:pPr>
            <a:r>
              <a:rPr lang="zh-TW" sz="1800"/>
              <a:t>網站的部份，有兩個功能 分別是選股，模擬下單及股票預測。</a:t>
            </a:r>
            <a:endParaRPr sz="1800"/>
          </a:p>
          <a:p>
            <a:pPr indent="0" lvl="0" marL="0" rtl="0" algn="l">
              <a:lnSpc>
                <a:spcPct val="100000"/>
              </a:lnSpc>
              <a:spcBef>
                <a:spcPts val="0"/>
              </a:spcBef>
              <a:spcAft>
                <a:spcPts val="0"/>
              </a:spcAft>
              <a:buClr>
                <a:schemeClr val="dk1"/>
              </a:buClr>
              <a:buSzPts val="1100"/>
              <a:buFont typeface="Arial"/>
              <a:buNone/>
            </a:pPr>
            <a:r>
              <a:rPr lang="zh-TW" sz="1800">
                <a:solidFill>
                  <a:srgbClr val="FF0000"/>
                </a:solidFill>
              </a:rPr>
              <a:t>linebot </a:t>
            </a:r>
            <a:r>
              <a:rPr lang="zh-TW" sz="1800"/>
              <a:t>的部份則是</a:t>
            </a:r>
            <a:r>
              <a:rPr lang="zh-TW" sz="1800">
                <a:solidFill>
                  <a:srgbClr val="FF0000"/>
                </a:solidFill>
              </a:rPr>
              <a:t>利用語音辨識</a:t>
            </a:r>
            <a:r>
              <a:rPr lang="zh-TW" sz="1800"/>
              <a:t>，將</a:t>
            </a:r>
            <a:r>
              <a:rPr lang="zh-TW" sz="1800">
                <a:solidFill>
                  <a:srgbClr val="FF0000"/>
                </a:solidFill>
              </a:rPr>
              <a:t>預測股價</a:t>
            </a:r>
            <a:r>
              <a:rPr lang="zh-TW" sz="1800"/>
              <a:t>和</a:t>
            </a:r>
            <a:r>
              <a:rPr lang="zh-TW" sz="1800">
                <a:solidFill>
                  <a:srgbClr val="FF0000"/>
                </a:solidFill>
              </a:rPr>
              <a:t>及時股價資訊</a:t>
            </a:r>
            <a:r>
              <a:rPr lang="zh-TW" sz="1800"/>
              <a:t>程現給客戶</a:t>
            </a:r>
            <a:endParaRPr sz="1800"/>
          </a:p>
          <a:p>
            <a:pPr indent="0" lvl="0" marL="0" rtl="0" algn="l">
              <a:lnSpc>
                <a:spcPct val="100000"/>
              </a:lnSpc>
              <a:spcBef>
                <a:spcPts val="0"/>
              </a:spcBef>
              <a:spcAft>
                <a:spcPts val="0"/>
              </a:spcAft>
              <a:buClr>
                <a:schemeClr val="dk1"/>
              </a:buClr>
              <a:buSzPts val="1100"/>
              <a:buFont typeface="Arial"/>
              <a:buNone/>
            </a:pPr>
            <a:r>
              <a:rPr lang="zh-TW" sz="1800"/>
              <a:t>如此一來，</a:t>
            </a:r>
            <a:r>
              <a:rPr lang="zh-TW" sz="1800">
                <a:solidFill>
                  <a:srgbClr val="FF0000"/>
                </a:solidFill>
              </a:rPr>
              <a:t>出門在外</a:t>
            </a:r>
            <a:r>
              <a:rPr lang="zh-TW" sz="1800"/>
              <a:t>也可以</a:t>
            </a:r>
            <a:r>
              <a:rPr lang="zh-TW" sz="1800">
                <a:solidFill>
                  <a:srgbClr val="FF0000"/>
                </a:solidFill>
              </a:rPr>
              <a:t>利用手機</a:t>
            </a:r>
            <a:r>
              <a:rPr lang="zh-TW" sz="1800"/>
              <a:t>使用linebot</a:t>
            </a:r>
            <a:r>
              <a:rPr lang="zh-TW" sz="1800">
                <a:solidFill>
                  <a:srgbClr val="FF0000"/>
                </a:solidFill>
              </a:rPr>
              <a:t>方便掌握股票資訊</a:t>
            </a:r>
            <a:endParaRPr sz="1800">
              <a:solidFill>
                <a:srgbClr val="FF0000"/>
              </a:solidFill>
            </a:endParaRPr>
          </a:p>
          <a:p>
            <a:pPr indent="0" lvl="0" marL="0" rtl="0" algn="l">
              <a:lnSpc>
                <a:spcPct val="100000"/>
              </a:lnSpc>
              <a:spcBef>
                <a:spcPts val="0"/>
              </a:spcBef>
              <a:spcAft>
                <a:spcPts val="0"/>
              </a:spcAft>
              <a:buClr>
                <a:schemeClr val="dk1"/>
              </a:buClr>
              <a:buSzPts val="1100"/>
              <a:buFont typeface="Arial"/>
              <a:buNone/>
            </a:pPr>
            <a:r>
              <a:rPr lang="zh-TW" sz="1800"/>
              <a:t>在後面我們將會有影片演示給大家看</a:t>
            </a:r>
            <a:endParaRPr sz="1800"/>
          </a:p>
          <a:p>
            <a:pPr indent="0" lvl="0" marL="0" rtl="0" algn="l">
              <a:lnSpc>
                <a:spcPct val="100000"/>
              </a:lnSpc>
              <a:spcBef>
                <a:spcPts val="0"/>
              </a:spcBef>
              <a:spcAft>
                <a:spcPts val="0"/>
              </a:spcAft>
              <a:buClr>
                <a:schemeClr val="dk1"/>
              </a:buClr>
              <a:buSzPts val="1100"/>
              <a:buFont typeface="Arial"/>
              <a:buNone/>
            </a:pPr>
            <a:r>
              <a:rPr lang="zh-TW" sz="1800"/>
              <a:t>我們蒐集台灣前10大企業的股票的特徵向量放入我們的模型做預測並將結果存入資料庫</a:t>
            </a:r>
            <a:endParaRPr sz="1800"/>
          </a:p>
          <a:p>
            <a:pPr indent="0" lvl="0" marL="0" rtl="0" algn="l">
              <a:lnSpc>
                <a:spcPct val="100000"/>
              </a:lnSpc>
              <a:spcBef>
                <a:spcPts val="0"/>
              </a:spcBef>
              <a:spcAft>
                <a:spcPts val="0"/>
              </a:spcAft>
              <a:buClr>
                <a:schemeClr val="dk1"/>
              </a:buClr>
              <a:buSzPts val="1100"/>
              <a:buFont typeface="Arial"/>
              <a:buNone/>
            </a:pPr>
            <a:r>
              <a:rPr lang="zh-TW" sz="1800"/>
              <a:t>之後再將資庫的數據提供給前端，以上是我們的流程圖。</a:t>
            </a:r>
            <a:endParaRPr sz="1800"/>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p:txBody>
      </p:sp>
      <p:sp>
        <p:nvSpPr>
          <p:cNvPr id="210" name="Google Shape;210;geb548983fd_0_0:notes"/>
          <p:cNvSpPr txBox="1"/>
          <p:nvPr>
            <p:ph idx="12" type="sldNum"/>
          </p:nvPr>
        </p:nvSpPr>
        <p:spPr>
          <a:xfrm>
            <a:off x="3856038" y="9440863"/>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TW"/>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83be7a8d0_1_89:notes"/>
          <p:cNvSpPr/>
          <p:nvPr>
            <p:ph idx="2" type="sldImg"/>
          </p:nvPr>
        </p:nvSpPr>
        <p:spPr>
          <a:xfrm>
            <a:off x="712788" y="746125"/>
            <a:ext cx="5381625" cy="3725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ge83be7a8d0_1_89:notes"/>
          <p:cNvSpPr txBox="1"/>
          <p:nvPr>
            <p:ph idx="1" type="body"/>
          </p:nvPr>
        </p:nvSpPr>
        <p:spPr>
          <a:xfrm>
            <a:off x="681038" y="4721225"/>
            <a:ext cx="5445000" cy="4472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zh-TW"/>
              <a:t>前端是相當重要的一個部分，</a:t>
            </a:r>
            <a:r>
              <a:rPr lang="zh-TW">
                <a:solidFill>
                  <a:srgbClr val="FF0000"/>
                </a:solidFill>
              </a:rPr>
              <a:t>優秀的前端設計將會帶給使用者好的第一印象</a:t>
            </a:r>
            <a:r>
              <a:rPr lang="zh-TW"/>
              <a:t>，從而提升對這個網頁的評價</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zh-TW"/>
              <a:t>為了讓所有使用者都能夠快速上手及操作，我們前端的設計著重於三個重點：</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rPr lang="zh-TW"/>
              <a:t>1)簡約設計，</a:t>
            </a:r>
            <a:r>
              <a:rPr lang="zh-TW"/>
              <a:t>由於我們的網站是金融網站</a:t>
            </a:r>
            <a:r>
              <a:rPr lang="zh-TW"/>
              <a:t>，</a:t>
            </a:r>
            <a:r>
              <a:rPr lang="zh-TW"/>
              <a:t>所以注重簡單明瞭不複雜</a:t>
            </a:r>
            <a:r>
              <a:rPr lang="zh-TW"/>
              <a:t>，讓整體畫面呈現一個</a:t>
            </a:r>
            <a:r>
              <a:rPr lang="zh-TW">
                <a:solidFill>
                  <a:srgbClr val="FF0000"/>
                </a:solidFill>
              </a:rPr>
              <a:t>乾淨且沒有過多元素</a:t>
            </a:r>
            <a:r>
              <a:rPr lang="zh-TW"/>
              <a:t>的版面。</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zh-TW"/>
              <a:t>2)量身訂做，我們製作了</a:t>
            </a:r>
            <a:r>
              <a:rPr lang="zh-TW">
                <a:solidFill>
                  <a:srgbClr val="FF0000"/>
                </a:solidFill>
              </a:rPr>
              <a:t>響應式網頁</a:t>
            </a:r>
            <a:r>
              <a:rPr lang="zh-TW"/>
              <a:t>，讓使用者在</a:t>
            </a:r>
            <a:r>
              <a:rPr lang="zh-TW"/>
              <a:t>觀看</a:t>
            </a:r>
            <a:r>
              <a:rPr lang="zh-TW"/>
              <a:t>不同的大小的螢幕時</a:t>
            </a:r>
            <a:r>
              <a:rPr lang="zh-TW"/>
              <a:t>更為方便。</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zh-TW"/>
              <a:t>3)操作便利，</a:t>
            </a:r>
            <a:r>
              <a:rPr lang="zh-TW"/>
              <a:t>清晰而且非常直觀的互動操作，</a:t>
            </a:r>
            <a:r>
              <a:rPr lang="zh-TW">
                <a:solidFill>
                  <a:srgbClr val="FF0000"/>
                </a:solidFill>
              </a:rPr>
              <a:t>很簡單就能上手</a:t>
            </a:r>
            <a:r>
              <a:rPr lang="zh-TW"/>
              <a: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zh-TW"/>
              <a:t>為了達成這些目的 我們的前端使用了</a:t>
            </a:r>
            <a:r>
              <a:rPr lang="zh-TW">
                <a:solidFill>
                  <a:srgbClr val="FF0000"/>
                </a:solidFill>
              </a:rPr>
              <a:t>HTML、CSS、ajax、JavaScript、JQuery、Bootstrap</a:t>
            </a:r>
            <a:r>
              <a:rPr lang="zh-TW"/>
              <a:t>等技術。</a:t>
            </a:r>
            <a:endParaRPr/>
          </a:p>
          <a:p>
            <a:pPr indent="0" lvl="0" marL="0" rtl="0" algn="l">
              <a:lnSpc>
                <a:spcPct val="100000"/>
              </a:lnSpc>
              <a:spcBef>
                <a:spcPts val="0"/>
              </a:spcBef>
              <a:spcAft>
                <a:spcPts val="0"/>
              </a:spcAft>
              <a:buSzPts val="1400"/>
              <a:buNone/>
            </a:pPr>
            <a:r>
              <a:t/>
            </a:r>
            <a:endParaRPr/>
          </a:p>
        </p:txBody>
      </p:sp>
      <p:sp>
        <p:nvSpPr>
          <p:cNvPr id="251" name="Google Shape;251;ge83be7a8d0_1_89:notes"/>
          <p:cNvSpPr txBox="1"/>
          <p:nvPr>
            <p:ph idx="12" type="sldNum"/>
          </p:nvPr>
        </p:nvSpPr>
        <p:spPr>
          <a:xfrm>
            <a:off x="3856038" y="9440863"/>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TW"/>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e83be7a8d0_1_101:notes"/>
          <p:cNvSpPr/>
          <p:nvPr>
            <p:ph idx="2" type="sldImg"/>
          </p:nvPr>
        </p:nvSpPr>
        <p:spPr>
          <a:xfrm>
            <a:off x="712788" y="746125"/>
            <a:ext cx="5381625" cy="3725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e83be7a8d0_1_101:notes"/>
          <p:cNvSpPr txBox="1"/>
          <p:nvPr>
            <p:ph idx="1" type="body"/>
          </p:nvPr>
        </p:nvSpPr>
        <p:spPr>
          <a:xfrm>
            <a:off x="681038" y="4721225"/>
            <a:ext cx="5445000" cy="4472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zh-TW"/>
              <a:t>我們後端的部分呢，主要有3個功能，</a:t>
            </a:r>
            <a:endParaRPr/>
          </a:p>
          <a:p>
            <a:pPr indent="0" lvl="0" marL="0" rtl="0" algn="l">
              <a:lnSpc>
                <a:spcPct val="100000"/>
              </a:lnSpc>
              <a:spcBef>
                <a:spcPts val="0"/>
              </a:spcBef>
              <a:spcAft>
                <a:spcPts val="0"/>
              </a:spcAft>
              <a:buClr>
                <a:schemeClr val="dk1"/>
              </a:buClr>
              <a:buSzPts val="1100"/>
              <a:buFont typeface="Arial"/>
              <a:buNone/>
            </a:pPr>
            <a:r>
              <a:rPr lang="zh-TW"/>
              <a:t>第1個是歷史股價，我們提供了過去5年的歷史股價，並將其</a:t>
            </a:r>
            <a:r>
              <a:rPr lang="zh-TW">
                <a:solidFill>
                  <a:srgbClr val="FF0000"/>
                </a:solidFill>
              </a:rPr>
              <a:t>可視化</a:t>
            </a:r>
            <a:r>
              <a:rPr lang="zh-TW"/>
              <a:t>，呈現在前端，提供使用者作參考，除此之外，我們也到知名的金融網站</a:t>
            </a:r>
            <a:r>
              <a:rPr lang="zh-TW">
                <a:solidFill>
                  <a:srgbClr val="FF0000"/>
                </a:solidFill>
              </a:rPr>
              <a:t>爬取即時股價</a:t>
            </a:r>
            <a:r>
              <a:rPr lang="zh-TW"/>
              <a:t>，讓使用者能掌握最新資訊。</a:t>
            </a:r>
            <a:endParaRPr/>
          </a:p>
          <a:p>
            <a:pPr indent="0" lvl="0" marL="0" rtl="0" algn="l">
              <a:lnSpc>
                <a:spcPct val="100000"/>
              </a:lnSpc>
              <a:spcBef>
                <a:spcPts val="0"/>
              </a:spcBef>
              <a:spcAft>
                <a:spcPts val="0"/>
              </a:spcAft>
              <a:buClr>
                <a:schemeClr val="dk1"/>
              </a:buClr>
              <a:buSzPts val="1100"/>
              <a:buFont typeface="Arial"/>
              <a:buNone/>
            </a:pPr>
            <a:r>
              <a:rPr lang="zh-TW"/>
              <a:t>第2個功能是股價預測，我們將歷史資料丟入模型，</a:t>
            </a:r>
            <a:r>
              <a:rPr lang="zh-TW"/>
              <a:t>而模型會輸出</a:t>
            </a:r>
            <a:r>
              <a:rPr lang="zh-TW">
                <a:solidFill>
                  <a:srgbClr val="FF0000"/>
                </a:solidFill>
              </a:rPr>
              <a:t>未來10天的預測股價</a:t>
            </a:r>
            <a:r>
              <a:rPr lang="zh-TW"/>
              <a:t>，</a:t>
            </a:r>
            <a:r>
              <a:rPr lang="zh-TW"/>
              <a:t>同時也將這些</a:t>
            </a:r>
            <a:r>
              <a:rPr lang="zh-TW"/>
              <a:t>未來股價存入資料庫，方便日後後端做資料的撈取。</a:t>
            </a:r>
            <a:endParaRPr/>
          </a:p>
          <a:p>
            <a:pPr indent="0" lvl="0" marL="0" rtl="0" algn="l">
              <a:lnSpc>
                <a:spcPct val="100000"/>
              </a:lnSpc>
              <a:spcBef>
                <a:spcPts val="0"/>
              </a:spcBef>
              <a:spcAft>
                <a:spcPts val="0"/>
              </a:spcAft>
              <a:buClr>
                <a:schemeClr val="dk1"/>
              </a:buClr>
              <a:buSzPts val="1100"/>
              <a:buFont typeface="Arial"/>
              <a:buNone/>
            </a:pPr>
            <a:r>
              <a:rPr lang="zh-TW"/>
              <a:t>第3個功能是模擬下單，我們專題的目的是提供使用者一個投資的方向，所以特地設計了一個</a:t>
            </a:r>
            <a:r>
              <a:rPr lang="zh-TW">
                <a:solidFill>
                  <a:srgbClr val="FF0000"/>
                </a:solidFill>
              </a:rPr>
              <a:t>模擬下單</a:t>
            </a:r>
            <a:r>
              <a:rPr lang="zh-TW"/>
              <a:t>的系統，方便使用者</a:t>
            </a:r>
            <a:r>
              <a:rPr lang="zh-TW">
                <a:solidFill>
                  <a:srgbClr val="FF0000"/>
                </a:solidFill>
              </a:rPr>
              <a:t>驗證模型的好壞以及練習投資</a:t>
            </a:r>
            <a:r>
              <a:rPr lang="zh-TW"/>
              <a: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zh-TW"/>
              <a:t>關於使用到的技術，分為以下幾點</a:t>
            </a:r>
            <a:endParaRPr/>
          </a:p>
          <a:p>
            <a:pPr indent="0" lvl="0" marL="0" rtl="0" algn="l">
              <a:lnSpc>
                <a:spcPct val="100000"/>
              </a:lnSpc>
              <a:spcBef>
                <a:spcPts val="0"/>
              </a:spcBef>
              <a:spcAft>
                <a:spcPts val="0"/>
              </a:spcAft>
              <a:buClr>
                <a:schemeClr val="dk1"/>
              </a:buClr>
              <a:buSzPts val="1100"/>
              <a:buFont typeface="Arial"/>
              <a:buNone/>
            </a:pPr>
            <a:r>
              <a:rPr lang="zh-TW"/>
              <a:t>第1點jango，我們採取jango後端框架，原因除了jango是</a:t>
            </a:r>
            <a:r>
              <a:rPr lang="zh-TW">
                <a:solidFill>
                  <a:srgbClr val="FF0000"/>
                </a:solidFill>
              </a:rPr>
              <a:t>主流的後端框架</a:t>
            </a:r>
            <a:r>
              <a:rPr lang="zh-TW"/>
              <a:t>外，他也是以</a:t>
            </a:r>
            <a:r>
              <a:rPr lang="zh-TW">
                <a:solidFill>
                  <a:srgbClr val="FF0000"/>
                </a:solidFill>
              </a:rPr>
              <a:t>python為基底做</a:t>
            </a:r>
            <a:r>
              <a:rPr lang="zh-TW"/>
              <a:t>開發的，方便我們做爬蟲及機器學習的程式撰寫。</a:t>
            </a:r>
            <a:endParaRPr/>
          </a:p>
          <a:p>
            <a:pPr indent="0" lvl="0" marL="0" rtl="0" algn="l">
              <a:lnSpc>
                <a:spcPct val="100000"/>
              </a:lnSpc>
              <a:spcBef>
                <a:spcPts val="0"/>
              </a:spcBef>
              <a:spcAft>
                <a:spcPts val="0"/>
              </a:spcAft>
              <a:buClr>
                <a:schemeClr val="dk1"/>
              </a:buClr>
              <a:buSzPts val="1100"/>
              <a:buFont typeface="Arial"/>
              <a:buNone/>
            </a:pPr>
            <a:r>
              <a:rPr lang="zh-TW"/>
              <a:t>第2點資料庫，我們資料庫是使用</a:t>
            </a:r>
            <a:r>
              <a:rPr lang="zh-TW">
                <a:solidFill>
                  <a:srgbClr val="FF0000"/>
                </a:solidFill>
              </a:rPr>
              <a:t>MySQL</a:t>
            </a:r>
            <a:r>
              <a:rPr lang="zh-TW"/>
              <a:t>，</a:t>
            </a:r>
            <a:endParaRPr/>
          </a:p>
          <a:p>
            <a:pPr indent="0" lvl="0" marL="0" rtl="0" algn="l">
              <a:lnSpc>
                <a:spcPct val="100000"/>
              </a:lnSpc>
              <a:spcBef>
                <a:spcPts val="0"/>
              </a:spcBef>
              <a:spcAft>
                <a:spcPts val="0"/>
              </a:spcAft>
              <a:buClr>
                <a:schemeClr val="dk1"/>
              </a:buClr>
              <a:buSzPts val="1100"/>
              <a:buFont typeface="Arial"/>
              <a:buNone/>
            </a:pPr>
            <a:r>
              <a:rPr lang="zh-TW"/>
              <a:t>第3點網路爬蟲，為了滿足我們網頁的需求，我們利用API與網</a:t>
            </a:r>
            <a:r>
              <a:rPr lang="zh-TW">
                <a:solidFill>
                  <a:srgbClr val="FF0000"/>
                </a:solidFill>
              </a:rPr>
              <a:t>路爬蟲的技術</a:t>
            </a:r>
            <a:r>
              <a:rPr lang="zh-TW">
                <a:solidFill>
                  <a:srgbClr val="F0591B"/>
                </a:solidFill>
              </a:rPr>
              <a:t>獲取</a:t>
            </a:r>
            <a:r>
              <a:rPr lang="zh-TW"/>
              <a:t>到個股的歷史股價與即時資訊，</a:t>
            </a:r>
            <a:endParaRPr/>
          </a:p>
          <a:p>
            <a:pPr indent="0" lvl="0" marL="0" rtl="0" algn="l">
              <a:lnSpc>
                <a:spcPct val="100000"/>
              </a:lnSpc>
              <a:spcBef>
                <a:spcPts val="0"/>
              </a:spcBef>
              <a:spcAft>
                <a:spcPts val="0"/>
              </a:spcAft>
              <a:buClr>
                <a:schemeClr val="dk1"/>
              </a:buClr>
              <a:buSzPts val="1100"/>
              <a:buFont typeface="Arial"/>
              <a:buNone/>
            </a:pPr>
            <a:r>
              <a:rPr lang="zh-TW"/>
              <a:t>第4點語音辨識，為了讓使用者在</a:t>
            </a:r>
            <a:r>
              <a:rPr lang="zh-TW">
                <a:solidFill>
                  <a:srgbClr val="FF0000"/>
                </a:solidFill>
              </a:rPr>
              <a:t>使用LINEBOT時更加的方便</a:t>
            </a:r>
            <a:r>
              <a:rPr lang="zh-TW"/>
              <a:t>，我們也加入了語音辨識的服務，讓使用者以語音的方式快速獲取股票資訊，</a:t>
            </a:r>
            <a:endParaRPr/>
          </a:p>
          <a:p>
            <a:pPr indent="0" lvl="0" marL="0" rtl="0" algn="l">
              <a:lnSpc>
                <a:spcPct val="100000"/>
              </a:lnSpc>
              <a:spcBef>
                <a:spcPts val="0"/>
              </a:spcBef>
              <a:spcAft>
                <a:spcPts val="0"/>
              </a:spcAft>
              <a:buClr>
                <a:schemeClr val="dk1"/>
              </a:buClr>
              <a:buSzPts val="1100"/>
              <a:buFont typeface="Arial"/>
              <a:buNone/>
            </a:pPr>
            <a:r>
              <a:rPr lang="zh-TW"/>
              <a:t>第5點機器學習，我們利用</a:t>
            </a:r>
            <a:r>
              <a:rPr lang="zh-TW">
                <a:solidFill>
                  <a:srgbClr val="FF0000"/>
                </a:solidFill>
              </a:rPr>
              <a:t>機器學習技術</a:t>
            </a:r>
            <a:r>
              <a:rPr lang="zh-TW"/>
              <a:t>，訓練出可以預測未來</a:t>
            </a:r>
            <a:r>
              <a:rPr lang="zh-TW"/>
              <a:t>股價</a:t>
            </a:r>
            <a:r>
              <a:rPr lang="zh-TW"/>
              <a:t>的模型，那</a:t>
            </a:r>
            <a:r>
              <a:rPr lang="zh-TW"/>
              <a:t>關於模型的部分下一頁我們會做更</a:t>
            </a:r>
            <a:r>
              <a:rPr lang="zh-TW"/>
              <a:t>詳細的</a:t>
            </a:r>
            <a:r>
              <a:rPr lang="zh-TW"/>
              <a:t>說明</a:t>
            </a:r>
            <a:endParaRPr/>
          </a:p>
          <a:p>
            <a:pPr indent="0" lvl="0" marL="0" rtl="0" algn="l">
              <a:lnSpc>
                <a:spcPct val="100000"/>
              </a:lnSpc>
              <a:spcBef>
                <a:spcPts val="0"/>
              </a:spcBef>
              <a:spcAft>
                <a:spcPts val="0"/>
              </a:spcAft>
              <a:buSzPts val="1400"/>
              <a:buNone/>
            </a:pPr>
            <a:r>
              <a:t/>
            </a:r>
            <a:endParaRPr/>
          </a:p>
        </p:txBody>
      </p:sp>
      <p:sp>
        <p:nvSpPr>
          <p:cNvPr id="272" name="Google Shape;272;ge83be7a8d0_1_101:notes"/>
          <p:cNvSpPr txBox="1"/>
          <p:nvPr>
            <p:ph idx="12" type="sldNum"/>
          </p:nvPr>
        </p:nvSpPr>
        <p:spPr>
          <a:xfrm>
            <a:off x="3856038" y="9440863"/>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TW"/>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b18da9617_5_0:notes"/>
          <p:cNvSpPr/>
          <p:nvPr>
            <p:ph idx="2" type="sldImg"/>
          </p:nvPr>
        </p:nvSpPr>
        <p:spPr>
          <a:xfrm>
            <a:off x="712788" y="746125"/>
            <a:ext cx="5381625" cy="3725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geb18da9617_5_0:notes"/>
          <p:cNvSpPr txBox="1"/>
          <p:nvPr>
            <p:ph idx="1" type="body"/>
          </p:nvPr>
        </p:nvSpPr>
        <p:spPr>
          <a:xfrm>
            <a:off x="681038" y="4721225"/>
            <a:ext cx="5445000" cy="4472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zh-TW"/>
              <a:t>1.</a:t>
            </a:r>
            <a:r>
              <a:rPr lang="zh-TW"/>
              <a:t>我們團隊用來預測股價的模型是使用臉書提供的預言家模型，此模型是基於</a:t>
            </a:r>
            <a:r>
              <a:rPr lang="zh-TW"/>
              <a:t>著名的</a:t>
            </a:r>
            <a:r>
              <a:rPr lang="zh-TW">
                <a:solidFill>
                  <a:srgbClr val="FF0000"/>
                </a:solidFill>
              </a:rPr>
              <a:t>機器學習演算法SKlearn</a:t>
            </a:r>
            <a:r>
              <a:rPr lang="zh-TW"/>
              <a:t>做開發的，</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zh-TW"/>
              <a:t>2.</a:t>
            </a:r>
            <a:r>
              <a:rPr lang="zh-TW"/>
              <a:t>關於模型的開發部分, 主要是</a:t>
            </a:r>
            <a:r>
              <a:rPr lang="zh-TW">
                <a:solidFill>
                  <a:srgbClr val="FF0000"/>
                </a:solidFill>
              </a:rPr>
              <a:t>觀察4個不同時間維度</a:t>
            </a:r>
            <a:r>
              <a:rPr lang="zh-TW"/>
              <a:t>所訓練出來的模型趨勢</a:t>
            </a:r>
            <a:endParaRPr/>
          </a:p>
          <a:p>
            <a:pPr indent="0" lvl="0" marL="0" rtl="0" algn="l">
              <a:lnSpc>
                <a:spcPct val="100000"/>
              </a:lnSpc>
              <a:spcBef>
                <a:spcPts val="0"/>
              </a:spcBef>
              <a:spcAft>
                <a:spcPts val="0"/>
              </a:spcAft>
              <a:buClr>
                <a:schemeClr val="dk1"/>
              </a:buClr>
              <a:buSzPts val="1100"/>
              <a:buFont typeface="Arial"/>
              <a:buNone/>
            </a:pPr>
            <a:r>
              <a:rPr lang="zh-TW"/>
              <a:t>, 並控制趨勢可以變動的區間大小, 最後將4層模型疊加就會得到我們的預言家模型</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zh-TW"/>
              <a:t>3.</a:t>
            </a:r>
            <a:r>
              <a:rPr lang="zh-TW">
                <a:solidFill>
                  <a:srgbClr val="FF0000"/>
                </a:solidFill>
              </a:rPr>
              <a:t>changepoint的數字越大代表模型越flexible</a:t>
            </a:r>
            <a:endParaRPr>
              <a:solidFill>
                <a:srgbClr val="FF0000"/>
              </a:solidFill>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zh-TW"/>
              <a:t>關於模型微調的部分，我們團隊使用台股市值前10大個股過去5年的歷史資料, 經過測試後，我們發現月跟年的時間維度模型所預測股價的效果較佳，因此將日,周模型關閉, 再調整changepoint至0.14後，</a:t>
            </a:r>
            <a:r>
              <a:rPr lang="zh-TW"/>
              <a:t>利用predict方法預測未來10天的股價</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zh-TW"/>
              <a:t>最後我們除了將這些預測出來的未來股價存入資料庫以外，我們也使用</a:t>
            </a:r>
            <a:r>
              <a:rPr lang="zh-TW">
                <a:solidFill>
                  <a:srgbClr val="FF0000"/>
                </a:solidFill>
              </a:rPr>
              <a:t>mat_plot_lib輸出圖片給使用者</a:t>
            </a:r>
            <a:r>
              <a:rPr lang="zh-TW"/>
              <a:t>，讓使用者能更快的掌握股價趨勢</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zh-TW"/>
              <a:t>模型的介紹到這邊告一段落, 接下來進入demo時間, 下一頁</a:t>
            </a:r>
            <a:endParaRPr/>
          </a:p>
        </p:txBody>
      </p:sp>
      <p:sp>
        <p:nvSpPr>
          <p:cNvPr id="297" name="Google Shape;297;geb18da9617_5_0:notes"/>
          <p:cNvSpPr txBox="1"/>
          <p:nvPr>
            <p:ph idx="12" type="sldNum"/>
          </p:nvPr>
        </p:nvSpPr>
        <p:spPr>
          <a:xfrm>
            <a:off x="3856038" y="9440863"/>
            <a:ext cx="2949600" cy="496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zh-TW"/>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封面">
  <p:cSld name="封面">
    <p:spTree>
      <p:nvGrpSpPr>
        <p:cNvPr id="13" name="Shape 13"/>
        <p:cNvGrpSpPr/>
        <p:nvPr/>
      </p:nvGrpSpPr>
      <p:grpSpPr>
        <a:xfrm>
          <a:off x="0" y="0"/>
          <a:ext cx="0" cy="0"/>
          <a:chOff x="0" y="0"/>
          <a:chExt cx="0" cy="0"/>
        </a:xfrm>
      </p:grpSpPr>
      <p:pic>
        <p:nvPicPr>
          <p:cNvPr id="14" name="Google Shape;14;p9"/>
          <p:cNvPicPr preferRelativeResize="0"/>
          <p:nvPr/>
        </p:nvPicPr>
        <p:blipFill rotWithShape="1">
          <a:blip r:embed="rId2">
            <a:alphaModFix/>
          </a:blip>
          <a:srcRect b="0" l="0" r="0" t="0"/>
          <a:stretch/>
        </p:blipFill>
        <p:spPr>
          <a:xfrm>
            <a:off x="0" y="18828"/>
            <a:ext cx="9906000" cy="6839172"/>
          </a:xfrm>
          <a:prstGeom prst="rect">
            <a:avLst/>
          </a:prstGeom>
          <a:noFill/>
          <a:ln>
            <a:noFill/>
          </a:ln>
        </p:spPr>
      </p:pic>
      <p:sp>
        <p:nvSpPr>
          <p:cNvPr id="15" name="Google Shape;15;p9"/>
          <p:cNvSpPr txBox="1"/>
          <p:nvPr>
            <p:ph type="title"/>
          </p:nvPr>
        </p:nvSpPr>
        <p:spPr>
          <a:xfrm>
            <a:off x="632520" y="2708920"/>
            <a:ext cx="8640960" cy="72008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accent4"/>
              </a:buClr>
              <a:buSzPts val="3600"/>
              <a:buFont typeface="Microsoft JhengHei"/>
              <a:buNone/>
              <a:defRPr>
                <a:solidFill>
                  <a:schemeClr val="accent4"/>
                </a:solidFill>
                <a:latin typeface="Microsoft JhengHei"/>
                <a:ea typeface="Microsoft JhengHei"/>
                <a:cs typeface="Microsoft JhengHei"/>
                <a:sym typeface="Microsoft JhengHe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9"/>
          <p:cNvSpPr txBox="1"/>
          <p:nvPr>
            <p:ph idx="1" type="subTitle"/>
          </p:nvPr>
        </p:nvSpPr>
        <p:spPr>
          <a:xfrm>
            <a:off x="1352600" y="3789040"/>
            <a:ext cx="7200800" cy="108012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00"/>
              </a:spcBef>
              <a:spcAft>
                <a:spcPts val="0"/>
              </a:spcAft>
              <a:buSzPts val="2000"/>
              <a:buNone/>
              <a:defRPr sz="2000">
                <a:solidFill>
                  <a:schemeClr val="accent4"/>
                </a:solidFill>
                <a:latin typeface="Microsoft JhengHei"/>
                <a:ea typeface="Microsoft JhengHei"/>
                <a:cs typeface="Microsoft JhengHei"/>
                <a:sym typeface="Microsoft JhengHei"/>
              </a:defRPr>
            </a:lvl1pPr>
            <a:lvl2pPr lvl="1" algn="ctr">
              <a:lnSpc>
                <a:spcPct val="100000"/>
              </a:lnSpc>
              <a:spcBef>
                <a:spcPts val="600"/>
              </a:spcBef>
              <a:spcAft>
                <a:spcPts val="0"/>
              </a:spcAft>
              <a:buSzPts val="2400"/>
              <a:buNone/>
              <a:defRPr>
                <a:solidFill>
                  <a:srgbClr val="979797"/>
                </a:solidFill>
              </a:defRPr>
            </a:lvl2pPr>
            <a:lvl3pPr lvl="2" algn="ctr">
              <a:lnSpc>
                <a:spcPct val="100000"/>
              </a:lnSpc>
              <a:spcBef>
                <a:spcPts val="600"/>
              </a:spcBef>
              <a:spcAft>
                <a:spcPts val="0"/>
              </a:spcAft>
              <a:buSzPts val="2000"/>
              <a:buNone/>
              <a:defRPr>
                <a:solidFill>
                  <a:srgbClr val="979797"/>
                </a:solidFill>
              </a:defRPr>
            </a:lvl3pPr>
            <a:lvl4pPr lvl="3" algn="ctr">
              <a:lnSpc>
                <a:spcPct val="100000"/>
              </a:lnSpc>
              <a:spcBef>
                <a:spcPts val="600"/>
              </a:spcBef>
              <a:spcAft>
                <a:spcPts val="0"/>
              </a:spcAft>
              <a:buSzPts val="1800"/>
              <a:buNone/>
              <a:defRPr>
                <a:solidFill>
                  <a:srgbClr val="979797"/>
                </a:solidFill>
              </a:defRPr>
            </a:lvl4pPr>
            <a:lvl5pPr lvl="4" algn="ctr">
              <a:lnSpc>
                <a:spcPct val="100000"/>
              </a:lnSpc>
              <a:spcBef>
                <a:spcPts val="600"/>
              </a:spcBef>
              <a:spcAft>
                <a:spcPts val="0"/>
              </a:spcAft>
              <a:buSzPts val="1800"/>
              <a:buNone/>
              <a:defRPr>
                <a:solidFill>
                  <a:srgbClr val="979797"/>
                </a:solidFill>
              </a:defRPr>
            </a:lvl5pPr>
            <a:lvl6pPr lvl="5" algn="ctr">
              <a:lnSpc>
                <a:spcPct val="100000"/>
              </a:lnSpc>
              <a:spcBef>
                <a:spcPts val="600"/>
              </a:spcBef>
              <a:spcAft>
                <a:spcPts val="0"/>
              </a:spcAft>
              <a:buClr>
                <a:srgbClr val="979797"/>
              </a:buClr>
              <a:buSzPts val="2000"/>
              <a:buNone/>
              <a:defRPr>
                <a:solidFill>
                  <a:srgbClr val="979797"/>
                </a:solidFill>
              </a:defRPr>
            </a:lvl6pPr>
            <a:lvl7pPr lvl="6" algn="ctr">
              <a:lnSpc>
                <a:spcPct val="100000"/>
              </a:lnSpc>
              <a:spcBef>
                <a:spcPts val="400"/>
              </a:spcBef>
              <a:spcAft>
                <a:spcPts val="0"/>
              </a:spcAft>
              <a:buClr>
                <a:srgbClr val="979797"/>
              </a:buClr>
              <a:buSzPts val="2000"/>
              <a:buNone/>
              <a:defRPr>
                <a:solidFill>
                  <a:srgbClr val="979797"/>
                </a:solidFill>
              </a:defRPr>
            </a:lvl7pPr>
            <a:lvl8pPr lvl="7" algn="ctr">
              <a:lnSpc>
                <a:spcPct val="100000"/>
              </a:lnSpc>
              <a:spcBef>
                <a:spcPts val="400"/>
              </a:spcBef>
              <a:spcAft>
                <a:spcPts val="0"/>
              </a:spcAft>
              <a:buClr>
                <a:srgbClr val="979797"/>
              </a:buClr>
              <a:buSzPts val="2000"/>
              <a:buNone/>
              <a:defRPr>
                <a:solidFill>
                  <a:srgbClr val="979797"/>
                </a:solidFill>
              </a:defRPr>
            </a:lvl8pPr>
            <a:lvl9pPr lvl="8" algn="ctr">
              <a:lnSpc>
                <a:spcPct val="100000"/>
              </a:lnSpc>
              <a:spcBef>
                <a:spcPts val="400"/>
              </a:spcBef>
              <a:spcAft>
                <a:spcPts val="0"/>
              </a:spcAft>
              <a:buClr>
                <a:srgbClr val="979797"/>
              </a:buClr>
              <a:buSzPts val="2000"/>
              <a:buNone/>
              <a:defRPr>
                <a:solidFill>
                  <a:srgbClr val="979797"/>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p:cSld name="兩項物件">
    <p:spTree>
      <p:nvGrpSpPr>
        <p:cNvPr id="40" name="Shape 40"/>
        <p:cNvGrpSpPr/>
        <p:nvPr/>
      </p:nvGrpSpPr>
      <p:grpSpPr>
        <a:xfrm>
          <a:off x="0" y="0"/>
          <a:ext cx="0" cy="0"/>
          <a:chOff x="0" y="0"/>
          <a:chExt cx="0" cy="0"/>
        </a:xfrm>
      </p:grpSpPr>
      <p:sp>
        <p:nvSpPr>
          <p:cNvPr id="41" name="Google Shape;41;p18"/>
          <p:cNvSpPr txBox="1"/>
          <p:nvPr>
            <p:ph idx="1" type="body"/>
          </p:nvPr>
        </p:nvSpPr>
        <p:spPr>
          <a:xfrm>
            <a:off x="272480" y="764704"/>
            <a:ext cx="5328592" cy="5616624"/>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600"/>
              </a:spcBef>
              <a:spcAft>
                <a:spcPts val="0"/>
              </a:spcAft>
              <a:buSzPts val="2800"/>
              <a:buChar char="●"/>
              <a:defRPr sz="2800">
                <a:solidFill>
                  <a:srgbClr val="FFFFFF"/>
                </a:solidFill>
              </a:defRPr>
            </a:lvl1pPr>
            <a:lvl2pPr indent="-381000" lvl="1" marL="914400" algn="l">
              <a:lnSpc>
                <a:spcPct val="100000"/>
              </a:lnSpc>
              <a:spcBef>
                <a:spcPts val="600"/>
              </a:spcBef>
              <a:spcAft>
                <a:spcPts val="0"/>
              </a:spcAft>
              <a:buSzPts val="2400"/>
              <a:buChar char="◆"/>
              <a:defRPr sz="2400">
                <a:solidFill>
                  <a:srgbClr val="FFFFFF"/>
                </a:solidFill>
              </a:defRPr>
            </a:lvl2pPr>
            <a:lvl3pPr indent="-355600" lvl="2" marL="1371600" algn="l">
              <a:lnSpc>
                <a:spcPct val="100000"/>
              </a:lnSpc>
              <a:spcBef>
                <a:spcPts val="600"/>
              </a:spcBef>
              <a:spcAft>
                <a:spcPts val="0"/>
              </a:spcAft>
              <a:buSzPts val="2000"/>
              <a:buChar char="?"/>
              <a:defRPr sz="2000">
                <a:solidFill>
                  <a:srgbClr val="FFFFFF"/>
                </a:solidFill>
              </a:defRPr>
            </a:lvl3pPr>
            <a:lvl4pPr indent="-342900" lvl="3" marL="1828800" algn="l">
              <a:lnSpc>
                <a:spcPct val="100000"/>
              </a:lnSpc>
              <a:spcBef>
                <a:spcPts val="600"/>
              </a:spcBef>
              <a:spcAft>
                <a:spcPts val="0"/>
              </a:spcAft>
              <a:buSzPts val="1800"/>
              <a:buChar char="■"/>
              <a:defRPr sz="1800">
                <a:solidFill>
                  <a:srgbClr val="FFFFFF"/>
                </a:solidFill>
              </a:defRPr>
            </a:lvl4pPr>
            <a:lvl5pPr indent="-342900" lvl="4" marL="2286000" algn="l">
              <a:lnSpc>
                <a:spcPct val="100000"/>
              </a:lnSpc>
              <a:spcBef>
                <a:spcPts val="600"/>
              </a:spcBef>
              <a:spcAft>
                <a:spcPts val="0"/>
              </a:spcAft>
              <a:buSzPts val="1800"/>
              <a:buChar char="»"/>
              <a:defRPr sz="1800">
                <a:solidFill>
                  <a:srgbClr val="FFFFFF"/>
                </a:solidFill>
              </a:defRPr>
            </a:lvl5pPr>
            <a:lvl6pPr indent="-342900" lvl="5" marL="2743200" algn="l">
              <a:lnSpc>
                <a:spcPct val="100000"/>
              </a:lnSpc>
              <a:spcBef>
                <a:spcPts val="60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2" name="Google Shape;42;p18"/>
          <p:cNvSpPr txBox="1"/>
          <p:nvPr>
            <p:ph idx="2" type="body"/>
          </p:nvPr>
        </p:nvSpPr>
        <p:spPr>
          <a:xfrm>
            <a:off x="5745088" y="764704"/>
            <a:ext cx="3888432" cy="5616624"/>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600"/>
              </a:spcBef>
              <a:spcAft>
                <a:spcPts val="0"/>
              </a:spcAft>
              <a:buSzPts val="2800"/>
              <a:buChar char="●"/>
              <a:defRPr sz="2800">
                <a:solidFill>
                  <a:srgbClr val="FFFFFF"/>
                </a:solidFill>
              </a:defRPr>
            </a:lvl1pPr>
            <a:lvl2pPr indent="-381000" lvl="1" marL="914400" algn="l">
              <a:lnSpc>
                <a:spcPct val="100000"/>
              </a:lnSpc>
              <a:spcBef>
                <a:spcPts val="600"/>
              </a:spcBef>
              <a:spcAft>
                <a:spcPts val="0"/>
              </a:spcAft>
              <a:buSzPts val="2400"/>
              <a:buChar char="◆"/>
              <a:defRPr sz="2400">
                <a:solidFill>
                  <a:srgbClr val="FFFFFF"/>
                </a:solidFill>
              </a:defRPr>
            </a:lvl2pPr>
            <a:lvl3pPr indent="-355600" lvl="2" marL="1371600" algn="l">
              <a:lnSpc>
                <a:spcPct val="100000"/>
              </a:lnSpc>
              <a:spcBef>
                <a:spcPts val="600"/>
              </a:spcBef>
              <a:spcAft>
                <a:spcPts val="0"/>
              </a:spcAft>
              <a:buSzPts val="2000"/>
              <a:buChar char="?"/>
              <a:defRPr sz="2000">
                <a:solidFill>
                  <a:srgbClr val="FFFFFF"/>
                </a:solidFill>
              </a:defRPr>
            </a:lvl3pPr>
            <a:lvl4pPr indent="-342900" lvl="3" marL="1828800" algn="l">
              <a:lnSpc>
                <a:spcPct val="100000"/>
              </a:lnSpc>
              <a:spcBef>
                <a:spcPts val="600"/>
              </a:spcBef>
              <a:spcAft>
                <a:spcPts val="0"/>
              </a:spcAft>
              <a:buSzPts val="1800"/>
              <a:buChar char="■"/>
              <a:defRPr sz="1800">
                <a:solidFill>
                  <a:srgbClr val="FFFFFF"/>
                </a:solidFill>
              </a:defRPr>
            </a:lvl4pPr>
            <a:lvl5pPr indent="-342900" lvl="4" marL="2286000" algn="l">
              <a:lnSpc>
                <a:spcPct val="100000"/>
              </a:lnSpc>
              <a:spcBef>
                <a:spcPts val="600"/>
              </a:spcBef>
              <a:spcAft>
                <a:spcPts val="0"/>
              </a:spcAft>
              <a:buSzPts val="1800"/>
              <a:buChar char="»"/>
              <a:defRPr sz="1800">
                <a:solidFill>
                  <a:srgbClr val="FFFFFF"/>
                </a:solidFill>
              </a:defRPr>
            </a:lvl5pPr>
            <a:lvl6pPr indent="-342900" lvl="5" marL="2743200" algn="l">
              <a:lnSpc>
                <a:spcPct val="100000"/>
              </a:lnSpc>
              <a:spcBef>
                <a:spcPts val="60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3" name="Google Shape;43;p18"/>
          <p:cNvSpPr txBox="1"/>
          <p:nvPr>
            <p:ph type="title"/>
          </p:nvPr>
        </p:nvSpPr>
        <p:spPr>
          <a:xfrm>
            <a:off x="632520" y="0"/>
            <a:ext cx="8640960" cy="76470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4"/>
              </a:buClr>
              <a:buSzPts val="3600"/>
              <a:buFont typeface="Microsoft JhengHei"/>
              <a:buNone/>
              <a:defRPr>
                <a:solidFill>
                  <a:schemeClr val="accent4"/>
                </a:solidFill>
                <a:latin typeface="Microsoft JhengHei"/>
                <a:ea typeface="Microsoft JhengHei"/>
                <a:cs typeface="Microsoft JhengHei"/>
                <a:sym typeface="Microsoft JhengHe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p:cSld name="比對">
    <p:spTree>
      <p:nvGrpSpPr>
        <p:cNvPr id="44" name="Shape 44"/>
        <p:cNvGrpSpPr/>
        <p:nvPr/>
      </p:nvGrpSpPr>
      <p:grpSpPr>
        <a:xfrm>
          <a:off x="0" y="0"/>
          <a:ext cx="0" cy="0"/>
          <a:chOff x="0" y="0"/>
          <a:chExt cx="0" cy="0"/>
        </a:xfrm>
      </p:grpSpPr>
      <p:sp>
        <p:nvSpPr>
          <p:cNvPr id="45" name="Google Shape;45;p19"/>
          <p:cNvSpPr txBox="1"/>
          <p:nvPr>
            <p:ph idx="1" type="body"/>
          </p:nvPr>
        </p:nvSpPr>
        <p:spPr>
          <a:xfrm>
            <a:off x="200472" y="764704"/>
            <a:ext cx="5328592" cy="50405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600"/>
              </a:spcBef>
              <a:spcAft>
                <a:spcPts val="0"/>
              </a:spcAft>
              <a:buSzPts val="2400"/>
              <a:buNone/>
              <a:defRPr b="1" sz="2400">
                <a:solidFill>
                  <a:srgbClr val="FFFFFF"/>
                </a:solidFill>
              </a:defRPr>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600"/>
              </a:spcBef>
              <a:spcAft>
                <a:spcPts val="0"/>
              </a:spcAft>
              <a:buSzPts val="1800"/>
              <a:buNone/>
              <a:defRPr b="1" sz="1800"/>
            </a:lvl3pPr>
            <a:lvl4pPr indent="-228600" lvl="3" marL="1828800" algn="l">
              <a:lnSpc>
                <a:spcPct val="100000"/>
              </a:lnSpc>
              <a:spcBef>
                <a:spcPts val="600"/>
              </a:spcBef>
              <a:spcAft>
                <a:spcPts val="0"/>
              </a:spcAft>
              <a:buSzPts val="1600"/>
              <a:buNone/>
              <a:defRPr b="1" sz="1600"/>
            </a:lvl4pPr>
            <a:lvl5pPr indent="-228600" lvl="4" marL="2286000" algn="l">
              <a:lnSpc>
                <a:spcPct val="100000"/>
              </a:lnSpc>
              <a:spcBef>
                <a:spcPts val="600"/>
              </a:spcBef>
              <a:spcAft>
                <a:spcPts val="0"/>
              </a:spcAft>
              <a:buSzPts val="1600"/>
              <a:buNone/>
              <a:defRPr b="1" sz="1600"/>
            </a:lvl5pPr>
            <a:lvl6pPr indent="-228600" lvl="5" marL="2743200" algn="l">
              <a:lnSpc>
                <a:spcPct val="100000"/>
              </a:lnSpc>
              <a:spcBef>
                <a:spcPts val="60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6" name="Google Shape;46;p19"/>
          <p:cNvSpPr txBox="1"/>
          <p:nvPr>
            <p:ph idx="2" type="body"/>
          </p:nvPr>
        </p:nvSpPr>
        <p:spPr>
          <a:xfrm>
            <a:off x="200472" y="1340768"/>
            <a:ext cx="5328592" cy="511256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600"/>
              </a:spcBef>
              <a:spcAft>
                <a:spcPts val="0"/>
              </a:spcAft>
              <a:buSzPts val="2400"/>
              <a:buChar char="●"/>
              <a:defRPr sz="2400">
                <a:solidFill>
                  <a:srgbClr val="FFFFFF"/>
                </a:solidFill>
              </a:defRPr>
            </a:lvl1pPr>
            <a:lvl2pPr indent="-355600" lvl="1" marL="914400" algn="l">
              <a:lnSpc>
                <a:spcPct val="100000"/>
              </a:lnSpc>
              <a:spcBef>
                <a:spcPts val="600"/>
              </a:spcBef>
              <a:spcAft>
                <a:spcPts val="0"/>
              </a:spcAft>
              <a:buSzPts val="2000"/>
              <a:buChar char="◆"/>
              <a:defRPr sz="2000">
                <a:solidFill>
                  <a:srgbClr val="FFFFFF"/>
                </a:solidFill>
              </a:defRPr>
            </a:lvl2pPr>
            <a:lvl3pPr indent="-342900" lvl="2" marL="1371600" algn="l">
              <a:lnSpc>
                <a:spcPct val="100000"/>
              </a:lnSpc>
              <a:spcBef>
                <a:spcPts val="600"/>
              </a:spcBef>
              <a:spcAft>
                <a:spcPts val="0"/>
              </a:spcAft>
              <a:buSzPts val="1800"/>
              <a:buChar char="?"/>
              <a:defRPr sz="1800">
                <a:solidFill>
                  <a:srgbClr val="FFFFFF"/>
                </a:solidFill>
              </a:defRPr>
            </a:lvl3pPr>
            <a:lvl4pPr indent="-330200" lvl="3" marL="1828800" algn="l">
              <a:lnSpc>
                <a:spcPct val="100000"/>
              </a:lnSpc>
              <a:spcBef>
                <a:spcPts val="600"/>
              </a:spcBef>
              <a:spcAft>
                <a:spcPts val="0"/>
              </a:spcAft>
              <a:buSzPts val="1600"/>
              <a:buChar char="■"/>
              <a:defRPr sz="1600">
                <a:solidFill>
                  <a:srgbClr val="FFFFFF"/>
                </a:solidFill>
              </a:defRPr>
            </a:lvl4pPr>
            <a:lvl5pPr indent="-330200" lvl="4" marL="2286000" algn="l">
              <a:lnSpc>
                <a:spcPct val="100000"/>
              </a:lnSpc>
              <a:spcBef>
                <a:spcPts val="600"/>
              </a:spcBef>
              <a:spcAft>
                <a:spcPts val="0"/>
              </a:spcAft>
              <a:buSzPts val="1600"/>
              <a:buChar char="»"/>
              <a:defRPr sz="1600">
                <a:solidFill>
                  <a:srgbClr val="FFFFFF"/>
                </a:solidFill>
              </a:defRPr>
            </a:lvl5pPr>
            <a:lvl6pPr indent="-330200" lvl="5" marL="2743200" algn="l">
              <a:lnSpc>
                <a:spcPct val="100000"/>
              </a:lnSpc>
              <a:spcBef>
                <a:spcPts val="60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7" name="Google Shape;47;p19"/>
          <p:cNvSpPr txBox="1"/>
          <p:nvPr>
            <p:ph idx="3" type="body"/>
          </p:nvPr>
        </p:nvSpPr>
        <p:spPr>
          <a:xfrm>
            <a:off x="5601073" y="764704"/>
            <a:ext cx="4018285" cy="50405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600"/>
              </a:spcBef>
              <a:spcAft>
                <a:spcPts val="0"/>
              </a:spcAft>
              <a:buSzPts val="2400"/>
              <a:buNone/>
              <a:defRPr b="1" sz="2400"/>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600"/>
              </a:spcBef>
              <a:spcAft>
                <a:spcPts val="0"/>
              </a:spcAft>
              <a:buSzPts val="1800"/>
              <a:buNone/>
              <a:defRPr b="1" sz="1800"/>
            </a:lvl3pPr>
            <a:lvl4pPr indent="-228600" lvl="3" marL="1828800" algn="l">
              <a:lnSpc>
                <a:spcPct val="100000"/>
              </a:lnSpc>
              <a:spcBef>
                <a:spcPts val="600"/>
              </a:spcBef>
              <a:spcAft>
                <a:spcPts val="0"/>
              </a:spcAft>
              <a:buSzPts val="1600"/>
              <a:buNone/>
              <a:defRPr b="1" sz="1600"/>
            </a:lvl4pPr>
            <a:lvl5pPr indent="-228600" lvl="4" marL="2286000" algn="l">
              <a:lnSpc>
                <a:spcPct val="100000"/>
              </a:lnSpc>
              <a:spcBef>
                <a:spcPts val="600"/>
              </a:spcBef>
              <a:spcAft>
                <a:spcPts val="0"/>
              </a:spcAft>
              <a:buSzPts val="1600"/>
              <a:buNone/>
              <a:defRPr b="1" sz="1600"/>
            </a:lvl5pPr>
            <a:lvl6pPr indent="-228600" lvl="5" marL="2743200" algn="l">
              <a:lnSpc>
                <a:spcPct val="100000"/>
              </a:lnSpc>
              <a:spcBef>
                <a:spcPts val="60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8" name="Google Shape;48;p19"/>
          <p:cNvSpPr txBox="1"/>
          <p:nvPr>
            <p:ph idx="4" type="body"/>
          </p:nvPr>
        </p:nvSpPr>
        <p:spPr>
          <a:xfrm>
            <a:off x="5601073" y="1340768"/>
            <a:ext cx="4018285" cy="511256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600"/>
              </a:spcBef>
              <a:spcAft>
                <a:spcPts val="0"/>
              </a:spcAft>
              <a:buSzPts val="2400"/>
              <a:buChar char="●"/>
              <a:defRPr sz="2400">
                <a:solidFill>
                  <a:srgbClr val="FFFFFF"/>
                </a:solidFill>
              </a:defRPr>
            </a:lvl1pPr>
            <a:lvl2pPr indent="-355600" lvl="1" marL="914400" algn="l">
              <a:lnSpc>
                <a:spcPct val="100000"/>
              </a:lnSpc>
              <a:spcBef>
                <a:spcPts val="600"/>
              </a:spcBef>
              <a:spcAft>
                <a:spcPts val="0"/>
              </a:spcAft>
              <a:buSzPts val="2000"/>
              <a:buChar char="◆"/>
              <a:defRPr sz="2000">
                <a:solidFill>
                  <a:srgbClr val="FFFFFF"/>
                </a:solidFill>
              </a:defRPr>
            </a:lvl2pPr>
            <a:lvl3pPr indent="-342900" lvl="2" marL="1371600" algn="l">
              <a:lnSpc>
                <a:spcPct val="100000"/>
              </a:lnSpc>
              <a:spcBef>
                <a:spcPts val="600"/>
              </a:spcBef>
              <a:spcAft>
                <a:spcPts val="0"/>
              </a:spcAft>
              <a:buSzPts val="1800"/>
              <a:buChar char="?"/>
              <a:defRPr sz="1800">
                <a:solidFill>
                  <a:srgbClr val="FFFFFF"/>
                </a:solidFill>
              </a:defRPr>
            </a:lvl3pPr>
            <a:lvl4pPr indent="-330200" lvl="3" marL="1828800" algn="l">
              <a:lnSpc>
                <a:spcPct val="100000"/>
              </a:lnSpc>
              <a:spcBef>
                <a:spcPts val="600"/>
              </a:spcBef>
              <a:spcAft>
                <a:spcPts val="0"/>
              </a:spcAft>
              <a:buSzPts val="1600"/>
              <a:buChar char="■"/>
              <a:defRPr sz="1600">
                <a:solidFill>
                  <a:srgbClr val="FFFFFF"/>
                </a:solidFill>
              </a:defRPr>
            </a:lvl4pPr>
            <a:lvl5pPr indent="-330200" lvl="4" marL="2286000" algn="l">
              <a:lnSpc>
                <a:spcPct val="100000"/>
              </a:lnSpc>
              <a:spcBef>
                <a:spcPts val="600"/>
              </a:spcBef>
              <a:spcAft>
                <a:spcPts val="0"/>
              </a:spcAft>
              <a:buSzPts val="1600"/>
              <a:buChar char="»"/>
              <a:defRPr sz="1600">
                <a:solidFill>
                  <a:srgbClr val="FFFFFF"/>
                </a:solidFill>
              </a:defRPr>
            </a:lvl5pPr>
            <a:lvl6pPr indent="-330200" lvl="5" marL="2743200" algn="l">
              <a:lnSpc>
                <a:spcPct val="100000"/>
              </a:lnSpc>
              <a:spcBef>
                <a:spcPts val="60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9" name="Google Shape;49;p19"/>
          <p:cNvSpPr txBox="1"/>
          <p:nvPr>
            <p:ph type="title"/>
          </p:nvPr>
        </p:nvSpPr>
        <p:spPr>
          <a:xfrm>
            <a:off x="632520" y="0"/>
            <a:ext cx="8640960" cy="76470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4"/>
              </a:buClr>
              <a:buSzPts val="3600"/>
              <a:buFont typeface="Microsoft JhengHei"/>
              <a:buNone/>
              <a:defRPr>
                <a:solidFill>
                  <a:schemeClr val="accent4"/>
                </a:solidFill>
                <a:latin typeface="Microsoft JhengHei"/>
                <a:ea typeface="Microsoft JhengHei"/>
                <a:cs typeface="Microsoft JhengHei"/>
                <a:sym typeface="Microsoft JhengHe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只有標題">
  <p:cSld name="2_只有標題">
    <p:spTree>
      <p:nvGrpSpPr>
        <p:cNvPr id="50" name="Shape 50"/>
        <p:cNvGrpSpPr/>
        <p:nvPr/>
      </p:nvGrpSpPr>
      <p:grpSpPr>
        <a:xfrm>
          <a:off x="0" y="0"/>
          <a:ext cx="0" cy="0"/>
          <a:chOff x="0" y="0"/>
          <a:chExt cx="0" cy="0"/>
        </a:xfrm>
      </p:grpSpPr>
      <p:sp>
        <p:nvSpPr>
          <p:cNvPr id="51" name="Google Shape;51;p20"/>
          <p:cNvSpPr txBox="1"/>
          <p:nvPr>
            <p:ph type="title"/>
          </p:nvPr>
        </p:nvSpPr>
        <p:spPr>
          <a:xfrm>
            <a:off x="632520" y="0"/>
            <a:ext cx="8640960" cy="76470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4"/>
              </a:buClr>
              <a:buSzPts val="3600"/>
              <a:buFont typeface="Microsoft JhengHei"/>
              <a:buNone/>
              <a:defRPr>
                <a:solidFill>
                  <a:schemeClr val="accent4"/>
                </a:solidFill>
                <a:latin typeface="Microsoft JhengHei"/>
                <a:ea typeface="Microsoft JhengHei"/>
                <a:cs typeface="Microsoft JhengHei"/>
                <a:sym typeface="Microsoft JhengHe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含標題的內容" type="objTx">
  <p:cSld name="OBJECT_WITH_CAPTION_TEXT">
    <p:spTree>
      <p:nvGrpSpPr>
        <p:cNvPr id="53" name="Shape 53"/>
        <p:cNvGrpSpPr/>
        <p:nvPr/>
      </p:nvGrpSpPr>
      <p:grpSpPr>
        <a:xfrm>
          <a:off x="0" y="0"/>
          <a:ext cx="0" cy="0"/>
          <a:chOff x="0" y="0"/>
          <a:chExt cx="0" cy="0"/>
        </a:xfrm>
      </p:grpSpPr>
      <p:sp>
        <p:nvSpPr>
          <p:cNvPr id="54" name="Google Shape;54;p22"/>
          <p:cNvSpPr txBox="1"/>
          <p:nvPr>
            <p:ph type="title"/>
          </p:nvPr>
        </p:nvSpPr>
        <p:spPr>
          <a:xfrm>
            <a:off x="272481" y="687735"/>
            <a:ext cx="3481958"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FFFFFF"/>
              </a:buClr>
              <a:buSzPts val="2000"/>
              <a:buFont typeface="Microsoft JhengHei"/>
              <a:buNone/>
              <a:defRPr b="1" sz="2000">
                <a:solidFill>
                  <a:srgbClr val="FFFFFF"/>
                </a:solidFill>
                <a:latin typeface="Microsoft JhengHei"/>
                <a:ea typeface="Microsoft JhengHei"/>
                <a:cs typeface="Microsoft JhengHei"/>
                <a:sym typeface="Microsoft JhengHe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2"/>
          <p:cNvSpPr txBox="1"/>
          <p:nvPr>
            <p:ph idx="1" type="body"/>
          </p:nvPr>
        </p:nvSpPr>
        <p:spPr>
          <a:xfrm>
            <a:off x="3944888" y="1268760"/>
            <a:ext cx="4680520" cy="5184576"/>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600"/>
              </a:spcBef>
              <a:spcAft>
                <a:spcPts val="0"/>
              </a:spcAft>
              <a:buSzPts val="2800"/>
              <a:buChar char="●"/>
              <a:defRPr sz="2800">
                <a:solidFill>
                  <a:srgbClr val="FFFFFF"/>
                </a:solidFill>
              </a:defRPr>
            </a:lvl1pPr>
            <a:lvl2pPr indent="-381000" lvl="1" marL="914400" algn="l">
              <a:lnSpc>
                <a:spcPct val="100000"/>
              </a:lnSpc>
              <a:spcBef>
                <a:spcPts val="600"/>
              </a:spcBef>
              <a:spcAft>
                <a:spcPts val="0"/>
              </a:spcAft>
              <a:buSzPts val="2400"/>
              <a:buChar char="◆"/>
              <a:defRPr sz="2400">
                <a:solidFill>
                  <a:srgbClr val="FFFFFF"/>
                </a:solidFill>
              </a:defRPr>
            </a:lvl2pPr>
            <a:lvl3pPr indent="-381000" lvl="2" marL="1371600" algn="l">
              <a:lnSpc>
                <a:spcPct val="100000"/>
              </a:lnSpc>
              <a:spcBef>
                <a:spcPts val="600"/>
              </a:spcBef>
              <a:spcAft>
                <a:spcPts val="0"/>
              </a:spcAft>
              <a:buSzPts val="2400"/>
              <a:buChar char="?"/>
              <a:defRPr sz="2400">
                <a:solidFill>
                  <a:srgbClr val="FFFFFF"/>
                </a:solidFill>
              </a:defRPr>
            </a:lvl3pPr>
            <a:lvl4pPr indent="-355600" lvl="3" marL="1828800" algn="l">
              <a:lnSpc>
                <a:spcPct val="100000"/>
              </a:lnSpc>
              <a:spcBef>
                <a:spcPts val="600"/>
              </a:spcBef>
              <a:spcAft>
                <a:spcPts val="0"/>
              </a:spcAft>
              <a:buSzPts val="2000"/>
              <a:buChar char="■"/>
              <a:defRPr sz="2000">
                <a:solidFill>
                  <a:srgbClr val="FFFFFF"/>
                </a:solidFill>
              </a:defRPr>
            </a:lvl4pPr>
            <a:lvl5pPr indent="-355600" lvl="4" marL="2286000" algn="l">
              <a:lnSpc>
                <a:spcPct val="100000"/>
              </a:lnSpc>
              <a:spcBef>
                <a:spcPts val="600"/>
              </a:spcBef>
              <a:spcAft>
                <a:spcPts val="0"/>
              </a:spcAft>
              <a:buSzPts val="2000"/>
              <a:buChar char="»"/>
              <a:defRPr sz="2000">
                <a:solidFill>
                  <a:srgbClr val="FFFFFF"/>
                </a:solidFill>
              </a:defRPr>
            </a:lvl5pPr>
            <a:lvl6pPr indent="-355600" lvl="5" marL="2743200" algn="l">
              <a:lnSpc>
                <a:spcPct val="100000"/>
              </a:lnSpc>
              <a:spcBef>
                <a:spcPts val="6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6" name="Google Shape;56;p22"/>
          <p:cNvSpPr txBox="1"/>
          <p:nvPr>
            <p:ph idx="2" type="body"/>
          </p:nvPr>
        </p:nvSpPr>
        <p:spPr>
          <a:xfrm>
            <a:off x="272481" y="2060848"/>
            <a:ext cx="3481958" cy="43924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600"/>
              </a:spcBef>
              <a:spcAft>
                <a:spcPts val="0"/>
              </a:spcAft>
              <a:buSzPts val="1400"/>
              <a:buNone/>
              <a:defRPr sz="1400">
                <a:solidFill>
                  <a:srgbClr val="FFFFFF"/>
                </a:solidFill>
              </a:defRPr>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600"/>
              </a:spcBef>
              <a:spcAft>
                <a:spcPts val="0"/>
              </a:spcAft>
              <a:buSzPts val="1000"/>
              <a:buNone/>
              <a:defRPr sz="1000"/>
            </a:lvl3pPr>
            <a:lvl4pPr indent="-228600" lvl="3" marL="1828800" algn="l">
              <a:lnSpc>
                <a:spcPct val="100000"/>
              </a:lnSpc>
              <a:spcBef>
                <a:spcPts val="600"/>
              </a:spcBef>
              <a:spcAft>
                <a:spcPts val="0"/>
              </a:spcAft>
              <a:buSzPts val="900"/>
              <a:buNone/>
              <a:defRPr sz="900"/>
            </a:lvl4pPr>
            <a:lvl5pPr indent="-228600" lvl="4" marL="2286000" algn="l">
              <a:lnSpc>
                <a:spcPct val="100000"/>
              </a:lnSpc>
              <a:spcBef>
                <a:spcPts val="600"/>
              </a:spcBef>
              <a:spcAft>
                <a:spcPts val="0"/>
              </a:spcAft>
              <a:buSzPts val="900"/>
              <a:buNone/>
              <a:defRPr sz="900"/>
            </a:lvl5pPr>
            <a:lvl6pPr indent="-228600" lvl="5" marL="2743200" algn="l">
              <a:lnSpc>
                <a:spcPct val="100000"/>
              </a:lnSpc>
              <a:spcBef>
                <a:spcPts val="60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物件">
  <p:cSld name="標題及物件">
    <p:spTree>
      <p:nvGrpSpPr>
        <p:cNvPr id="17" name="Shape 17"/>
        <p:cNvGrpSpPr/>
        <p:nvPr/>
      </p:nvGrpSpPr>
      <p:grpSpPr>
        <a:xfrm>
          <a:off x="0" y="0"/>
          <a:ext cx="0" cy="0"/>
          <a:chOff x="0" y="0"/>
          <a:chExt cx="0" cy="0"/>
        </a:xfrm>
      </p:grpSpPr>
      <p:sp>
        <p:nvSpPr>
          <p:cNvPr id="18" name="Google Shape;18;p10"/>
          <p:cNvSpPr txBox="1"/>
          <p:nvPr>
            <p:ph idx="1" type="body"/>
          </p:nvPr>
        </p:nvSpPr>
        <p:spPr>
          <a:xfrm>
            <a:off x="1065600" y="979200"/>
            <a:ext cx="7775832" cy="468052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600"/>
              </a:spcBef>
              <a:spcAft>
                <a:spcPts val="0"/>
              </a:spcAft>
              <a:buSzPts val="2800"/>
              <a:buChar char="●"/>
              <a:defRPr b="1">
                <a:solidFill>
                  <a:srgbClr val="FFFFFF"/>
                </a:solidFill>
              </a:defRPr>
            </a:lvl1pPr>
            <a:lvl2pPr indent="-381000" lvl="1" marL="914400" algn="l">
              <a:lnSpc>
                <a:spcPct val="100000"/>
              </a:lnSpc>
              <a:spcBef>
                <a:spcPts val="600"/>
              </a:spcBef>
              <a:spcAft>
                <a:spcPts val="0"/>
              </a:spcAft>
              <a:buSzPts val="2400"/>
              <a:buChar char="◆"/>
              <a:defRPr>
                <a:solidFill>
                  <a:srgbClr val="FFFFFF"/>
                </a:solidFill>
              </a:defRPr>
            </a:lvl2pPr>
            <a:lvl3pPr indent="-355600" lvl="2" marL="1371600" algn="l">
              <a:lnSpc>
                <a:spcPct val="100000"/>
              </a:lnSpc>
              <a:spcBef>
                <a:spcPts val="600"/>
              </a:spcBef>
              <a:spcAft>
                <a:spcPts val="0"/>
              </a:spcAft>
              <a:buSzPts val="2000"/>
              <a:buChar char="?"/>
              <a:defRPr>
                <a:solidFill>
                  <a:srgbClr val="FFFFFF"/>
                </a:solidFill>
              </a:defRPr>
            </a:lvl3pPr>
            <a:lvl4pPr indent="-342900" lvl="3" marL="1828800" algn="l">
              <a:lnSpc>
                <a:spcPct val="100000"/>
              </a:lnSpc>
              <a:spcBef>
                <a:spcPts val="600"/>
              </a:spcBef>
              <a:spcAft>
                <a:spcPts val="0"/>
              </a:spcAft>
              <a:buSzPts val="1800"/>
              <a:buChar char="■"/>
              <a:defRPr>
                <a:solidFill>
                  <a:srgbClr val="FFFFFF"/>
                </a:solidFill>
              </a:defRPr>
            </a:lvl4pPr>
            <a:lvl5pPr indent="-342900" lvl="4" marL="2286000" algn="l">
              <a:lnSpc>
                <a:spcPct val="100000"/>
              </a:lnSpc>
              <a:spcBef>
                <a:spcPts val="600"/>
              </a:spcBef>
              <a:spcAft>
                <a:spcPts val="0"/>
              </a:spcAft>
              <a:buSzPts val="1800"/>
              <a:buChar char="»"/>
              <a:defRPr>
                <a:solidFill>
                  <a:srgbClr val="FFFFFF"/>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標題及物件">
  <p:cSld name="1_標題及物件">
    <p:spTree>
      <p:nvGrpSpPr>
        <p:cNvPr id="19" name="Shape 19"/>
        <p:cNvGrpSpPr/>
        <p:nvPr/>
      </p:nvGrpSpPr>
      <p:grpSpPr>
        <a:xfrm>
          <a:off x="0" y="0"/>
          <a:ext cx="0" cy="0"/>
          <a:chOff x="0" y="0"/>
          <a:chExt cx="0" cy="0"/>
        </a:xfrm>
      </p:grpSpPr>
      <p:sp>
        <p:nvSpPr>
          <p:cNvPr id="20" name="Google Shape;20;p11"/>
          <p:cNvSpPr txBox="1"/>
          <p:nvPr>
            <p:ph type="title"/>
          </p:nvPr>
        </p:nvSpPr>
        <p:spPr>
          <a:xfrm>
            <a:off x="632520" y="0"/>
            <a:ext cx="8640960" cy="76470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4"/>
              </a:buClr>
              <a:buSzPts val="3600"/>
              <a:buFont typeface="Microsoft JhengHei"/>
              <a:buNone/>
              <a:defRPr>
                <a:solidFill>
                  <a:schemeClr val="accent4"/>
                </a:solidFill>
                <a:latin typeface="Microsoft JhengHei"/>
                <a:ea typeface="Microsoft JhengHei"/>
                <a:cs typeface="Microsoft JhengHei"/>
                <a:sym typeface="Microsoft JhengHe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1"/>
          <p:cNvSpPr txBox="1"/>
          <p:nvPr>
            <p:ph idx="1" type="body"/>
          </p:nvPr>
        </p:nvSpPr>
        <p:spPr>
          <a:xfrm>
            <a:off x="1065600" y="979200"/>
            <a:ext cx="7200800" cy="468052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600"/>
              </a:spcBef>
              <a:spcAft>
                <a:spcPts val="0"/>
              </a:spcAft>
              <a:buSzPts val="2800"/>
              <a:buChar char="●"/>
              <a:defRPr b="1">
                <a:solidFill>
                  <a:srgbClr val="FFFFFF"/>
                </a:solidFill>
              </a:defRPr>
            </a:lvl1pPr>
            <a:lvl2pPr indent="-381000" lvl="1" marL="914400" algn="l">
              <a:lnSpc>
                <a:spcPct val="100000"/>
              </a:lnSpc>
              <a:spcBef>
                <a:spcPts val="600"/>
              </a:spcBef>
              <a:spcAft>
                <a:spcPts val="0"/>
              </a:spcAft>
              <a:buSzPts val="2400"/>
              <a:buChar char="◆"/>
              <a:defRPr>
                <a:solidFill>
                  <a:srgbClr val="FFFFFF"/>
                </a:solidFill>
              </a:defRPr>
            </a:lvl2pPr>
            <a:lvl3pPr indent="-355600" lvl="2" marL="1371600" algn="l">
              <a:lnSpc>
                <a:spcPct val="100000"/>
              </a:lnSpc>
              <a:spcBef>
                <a:spcPts val="600"/>
              </a:spcBef>
              <a:spcAft>
                <a:spcPts val="0"/>
              </a:spcAft>
              <a:buSzPts val="2000"/>
              <a:buChar char="?"/>
              <a:defRPr>
                <a:solidFill>
                  <a:srgbClr val="FFFFFF"/>
                </a:solidFill>
              </a:defRPr>
            </a:lvl3pPr>
            <a:lvl4pPr indent="-342900" lvl="3" marL="1828800" algn="l">
              <a:lnSpc>
                <a:spcPct val="100000"/>
              </a:lnSpc>
              <a:spcBef>
                <a:spcPts val="600"/>
              </a:spcBef>
              <a:spcAft>
                <a:spcPts val="0"/>
              </a:spcAft>
              <a:buSzPts val="1800"/>
              <a:buChar char="■"/>
              <a:defRPr>
                <a:solidFill>
                  <a:srgbClr val="FFFFFF"/>
                </a:solidFill>
              </a:defRPr>
            </a:lvl4pPr>
            <a:lvl5pPr indent="-342900" lvl="4" marL="2286000" algn="l">
              <a:lnSpc>
                <a:spcPct val="100000"/>
              </a:lnSpc>
              <a:spcBef>
                <a:spcPts val="600"/>
              </a:spcBef>
              <a:spcAft>
                <a:spcPts val="0"/>
              </a:spcAft>
              <a:buSzPts val="1800"/>
              <a:buChar char="»"/>
              <a:defRPr>
                <a:solidFill>
                  <a:srgbClr val="FFFFFF"/>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type="title">
  <p:cSld name="TITLE">
    <p:spTree>
      <p:nvGrpSpPr>
        <p:cNvPr id="22" name="Shape 22"/>
        <p:cNvGrpSpPr/>
        <p:nvPr/>
      </p:nvGrpSpPr>
      <p:grpSpPr>
        <a:xfrm>
          <a:off x="0" y="0"/>
          <a:ext cx="0" cy="0"/>
          <a:chOff x="0" y="0"/>
          <a:chExt cx="0" cy="0"/>
        </a:xfrm>
      </p:grpSpPr>
      <p:sp>
        <p:nvSpPr>
          <p:cNvPr id="23" name="Google Shape;23;p12"/>
          <p:cNvSpPr txBox="1"/>
          <p:nvPr>
            <p:ph type="ctrTitle"/>
          </p:nvPr>
        </p:nvSpPr>
        <p:spPr>
          <a:xfrm>
            <a:off x="632520" y="2708921"/>
            <a:ext cx="8640960" cy="716838"/>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accent4"/>
              </a:buClr>
              <a:buSzPts val="3600"/>
              <a:buFont typeface="Microsoft JhengHei"/>
              <a:buNone/>
              <a:defRPr>
                <a:solidFill>
                  <a:schemeClr val="accent4"/>
                </a:solidFill>
                <a:latin typeface="Microsoft JhengHei"/>
                <a:ea typeface="Microsoft JhengHei"/>
                <a:cs typeface="Microsoft JhengHei"/>
                <a:sym typeface="Microsoft JhengHe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2"/>
          <p:cNvSpPr txBox="1"/>
          <p:nvPr>
            <p:ph idx="1" type="subTitle"/>
          </p:nvPr>
        </p:nvSpPr>
        <p:spPr>
          <a:xfrm>
            <a:off x="1352600" y="3789040"/>
            <a:ext cx="7200800" cy="108012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00"/>
              </a:spcBef>
              <a:spcAft>
                <a:spcPts val="0"/>
              </a:spcAft>
              <a:buSzPts val="2000"/>
              <a:buNone/>
              <a:defRPr sz="2000">
                <a:solidFill>
                  <a:schemeClr val="accent4"/>
                </a:solidFill>
                <a:latin typeface="Microsoft JhengHei"/>
                <a:ea typeface="Microsoft JhengHei"/>
                <a:cs typeface="Microsoft JhengHei"/>
                <a:sym typeface="Microsoft JhengHei"/>
              </a:defRPr>
            </a:lvl1pPr>
            <a:lvl2pPr lvl="1" algn="ctr">
              <a:lnSpc>
                <a:spcPct val="100000"/>
              </a:lnSpc>
              <a:spcBef>
                <a:spcPts val="600"/>
              </a:spcBef>
              <a:spcAft>
                <a:spcPts val="0"/>
              </a:spcAft>
              <a:buSzPts val="2400"/>
              <a:buNone/>
              <a:defRPr>
                <a:solidFill>
                  <a:srgbClr val="979797"/>
                </a:solidFill>
              </a:defRPr>
            </a:lvl2pPr>
            <a:lvl3pPr lvl="2" algn="ctr">
              <a:lnSpc>
                <a:spcPct val="100000"/>
              </a:lnSpc>
              <a:spcBef>
                <a:spcPts val="600"/>
              </a:spcBef>
              <a:spcAft>
                <a:spcPts val="0"/>
              </a:spcAft>
              <a:buSzPts val="2000"/>
              <a:buNone/>
              <a:defRPr>
                <a:solidFill>
                  <a:srgbClr val="979797"/>
                </a:solidFill>
              </a:defRPr>
            </a:lvl3pPr>
            <a:lvl4pPr lvl="3" algn="ctr">
              <a:lnSpc>
                <a:spcPct val="100000"/>
              </a:lnSpc>
              <a:spcBef>
                <a:spcPts val="600"/>
              </a:spcBef>
              <a:spcAft>
                <a:spcPts val="0"/>
              </a:spcAft>
              <a:buSzPts val="1800"/>
              <a:buNone/>
              <a:defRPr>
                <a:solidFill>
                  <a:srgbClr val="979797"/>
                </a:solidFill>
              </a:defRPr>
            </a:lvl4pPr>
            <a:lvl5pPr lvl="4" algn="ctr">
              <a:lnSpc>
                <a:spcPct val="100000"/>
              </a:lnSpc>
              <a:spcBef>
                <a:spcPts val="600"/>
              </a:spcBef>
              <a:spcAft>
                <a:spcPts val="0"/>
              </a:spcAft>
              <a:buSzPts val="1800"/>
              <a:buNone/>
              <a:defRPr>
                <a:solidFill>
                  <a:srgbClr val="979797"/>
                </a:solidFill>
              </a:defRPr>
            </a:lvl5pPr>
            <a:lvl6pPr lvl="5" algn="ctr">
              <a:lnSpc>
                <a:spcPct val="100000"/>
              </a:lnSpc>
              <a:spcBef>
                <a:spcPts val="600"/>
              </a:spcBef>
              <a:spcAft>
                <a:spcPts val="0"/>
              </a:spcAft>
              <a:buClr>
                <a:srgbClr val="979797"/>
              </a:buClr>
              <a:buSzPts val="2000"/>
              <a:buNone/>
              <a:defRPr>
                <a:solidFill>
                  <a:srgbClr val="979797"/>
                </a:solidFill>
              </a:defRPr>
            </a:lvl6pPr>
            <a:lvl7pPr lvl="6" algn="ctr">
              <a:lnSpc>
                <a:spcPct val="100000"/>
              </a:lnSpc>
              <a:spcBef>
                <a:spcPts val="400"/>
              </a:spcBef>
              <a:spcAft>
                <a:spcPts val="0"/>
              </a:spcAft>
              <a:buClr>
                <a:srgbClr val="979797"/>
              </a:buClr>
              <a:buSzPts val="2000"/>
              <a:buNone/>
              <a:defRPr>
                <a:solidFill>
                  <a:srgbClr val="979797"/>
                </a:solidFill>
              </a:defRPr>
            </a:lvl7pPr>
            <a:lvl8pPr lvl="7" algn="ctr">
              <a:lnSpc>
                <a:spcPct val="100000"/>
              </a:lnSpc>
              <a:spcBef>
                <a:spcPts val="400"/>
              </a:spcBef>
              <a:spcAft>
                <a:spcPts val="0"/>
              </a:spcAft>
              <a:buClr>
                <a:srgbClr val="979797"/>
              </a:buClr>
              <a:buSzPts val="2000"/>
              <a:buNone/>
              <a:defRPr>
                <a:solidFill>
                  <a:srgbClr val="979797"/>
                </a:solidFill>
              </a:defRPr>
            </a:lvl8pPr>
            <a:lvl9pPr lvl="8" algn="ctr">
              <a:lnSpc>
                <a:spcPct val="100000"/>
              </a:lnSpc>
              <a:spcBef>
                <a:spcPts val="400"/>
              </a:spcBef>
              <a:spcAft>
                <a:spcPts val="0"/>
              </a:spcAft>
              <a:buClr>
                <a:srgbClr val="979797"/>
              </a:buClr>
              <a:buSzPts val="2000"/>
              <a:buNone/>
              <a:defRPr>
                <a:solidFill>
                  <a:srgbClr val="979797"/>
                </a:solidFill>
              </a:defRPr>
            </a:lvl9pPr>
          </a:lstStyle>
          <a:p/>
        </p:txBody>
      </p:sp>
    </p:spTree>
  </p:cSld>
  <p:clrMapOvr>
    <a:masterClrMapping/>
  </p:clrMapOvr>
  <p:extLst>
    <p:ext uri="{DCECCB84-F9BA-43D5-87BE-67443E8EF086}">
      <p15:sldGuideLst>
        <p15:guide id="1" orient="horz" pos="2160">
          <p15:clr>
            <a:srgbClr val="FBAE40"/>
          </p15:clr>
        </p15:guide>
        <p15:guide id="2" pos="31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p:cSld name="只有標題">
    <p:spTree>
      <p:nvGrpSpPr>
        <p:cNvPr id="25" name="Shape 25"/>
        <p:cNvGrpSpPr/>
        <p:nvPr/>
      </p:nvGrpSpPr>
      <p:grpSpPr>
        <a:xfrm>
          <a:off x="0" y="0"/>
          <a:ext cx="0" cy="0"/>
          <a:chOff x="0" y="0"/>
          <a:chExt cx="0" cy="0"/>
        </a:xfrm>
      </p:grpSpPr>
      <p:sp>
        <p:nvSpPr>
          <p:cNvPr id="26" name="Google Shape;26;p13"/>
          <p:cNvSpPr txBox="1"/>
          <p:nvPr>
            <p:ph type="title"/>
          </p:nvPr>
        </p:nvSpPr>
        <p:spPr>
          <a:xfrm>
            <a:off x="632520" y="0"/>
            <a:ext cx="8640960" cy="76470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4"/>
              </a:buClr>
              <a:buSzPts val="3600"/>
              <a:buFont typeface="Microsoft JhengHei"/>
              <a:buNone/>
              <a:defRPr>
                <a:solidFill>
                  <a:schemeClr val="accent4"/>
                </a:solidFill>
                <a:latin typeface="Microsoft JhengHei"/>
                <a:ea typeface="Microsoft JhengHei"/>
                <a:cs typeface="Microsoft JhengHei"/>
                <a:sym typeface="Microsoft JhengHe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p:cSld name="標題及直排文字">
    <p:spTree>
      <p:nvGrpSpPr>
        <p:cNvPr id="27" name="Shape 27"/>
        <p:cNvGrpSpPr/>
        <p:nvPr/>
      </p:nvGrpSpPr>
      <p:grpSpPr>
        <a:xfrm>
          <a:off x="0" y="0"/>
          <a:ext cx="0" cy="0"/>
          <a:chOff x="0" y="0"/>
          <a:chExt cx="0" cy="0"/>
        </a:xfrm>
      </p:grpSpPr>
      <p:sp>
        <p:nvSpPr>
          <p:cNvPr id="28" name="Google Shape;28;p14"/>
          <p:cNvSpPr txBox="1"/>
          <p:nvPr>
            <p:ph idx="1" type="body"/>
          </p:nvPr>
        </p:nvSpPr>
        <p:spPr>
          <a:xfrm rot="5400000">
            <a:off x="2325740" y="-280940"/>
            <a:ext cx="4680520" cy="72008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600"/>
              </a:spcBef>
              <a:spcAft>
                <a:spcPts val="0"/>
              </a:spcAft>
              <a:buSzPts val="2800"/>
              <a:buChar char="●"/>
              <a:defRPr>
                <a:solidFill>
                  <a:srgbClr val="FFFFFF"/>
                </a:solidFill>
              </a:defRPr>
            </a:lvl1pPr>
            <a:lvl2pPr indent="-381000" lvl="1" marL="914400" algn="l">
              <a:lnSpc>
                <a:spcPct val="100000"/>
              </a:lnSpc>
              <a:spcBef>
                <a:spcPts val="600"/>
              </a:spcBef>
              <a:spcAft>
                <a:spcPts val="0"/>
              </a:spcAft>
              <a:buSzPts val="2400"/>
              <a:buChar char="◆"/>
              <a:defRPr>
                <a:solidFill>
                  <a:srgbClr val="FFFFFF"/>
                </a:solidFill>
              </a:defRPr>
            </a:lvl2pPr>
            <a:lvl3pPr indent="-355600" lvl="2" marL="1371600" algn="l">
              <a:lnSpc>
                <a:spcPct val="100000"/>
              </a:lnSpc>
              <a:spcBef>
                <a:spcPts val="600"/>
              </a:spcBef>
              <a:spcAft>
                <a:spcPts val="0"/>
              </a:spcAft>
              <a:buSzPts val="2000"/>
              <a:buChar char="?"/>
              <a:defRPr>
                <a:solidFill>
                  <a:srgbClr val="FFFFFF"/>
                </a:solidFill>
              </a:defRPr>
            </a:lvl3pPr>
            <a:lvl4pPr indent="-342900" lvl="3" marL="1828800" algn="l">
              <a:lnSpc>
                <a:spcPct val="100000"/>
              </a:lnSpc>
              <a:spcBef>
                <a:spcPts val="600"/>
              </a:spcBef>
              <a:spcAft>
                <a:spcPts val="0"/>
              </a:spcAft>
              <a:buSzPts val="1800"/>
              <a:buChar char="■"/>
              <a:defRPr>
                <a:solidFill>
                  <a:srgbClr val="FFFFFF"/>
                </a:solidFill>
              </a:defRPr>
            </a:lvl4pPr>
            <a:lvl5pPr indent="-342900" lvl="4" marL="2286000" algn="l">
              <a:lnSpc>
                <a:spcPct val="100000"/>
              </a:lnSpc>
              <a:spcBef>
                <a:spcPts val="600"/>
              </a:spcBef>
              <a:spcAft>
                <a:spcPts val="0"/>
              </a:spcAft>
              <a:buSzPts val="1800"/>
              <a:buChar char="»"/>
              <a:defRPr>
                <a:solidFill>
                  <a:srgbClr val="FFFFFF"/>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 name="Google Shape;29;p14"/>
          <p:cNvSpPr txBox="1"/>
          <p:nvPr>
            <p:ph type="title"/>
          </p:nvPr>
        </p:nvSpPr>
        <p:spPr>
          <a:xfrm>
            <a:off x="632520" y="0"/>
            <a:ext cx="8640960" cy="76470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4"/>
              </a:buClr>
              <a:buSzPts val="3600"/>
              <a:buFont typeface="Microsoft JhengHei"/>
              <a:buNone/>
              <a:defRPr>
                <a:solidFill>
                  <a:schemeClr val="accent4"/>
                </a:solidFill>
                <a:latin typeface="Microsoft JhengHei"/>
                <a:ea typeface="Microsoft JhengHei"/>
                <a:cs typeface="Microsoft JhengHei"/>
                <a:sym typeface="Microsoft JhengHe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只有標題">
  <p:cSld name="1_只有標題">
    <p:spTree>
      <p:nvGrpSpPr>
        <p:cNvPr id="30" name="Shape 30"/>
        <p:cNvGrpSpPr/>
        <p:nvPr/>
      </p:nvGrpSpPr>
      <p:grpSpPr>
        <a:xfrm>
          <a:off x="0" y="0"/>
          <a:ext cx="0" cy="0"/>
          <a:chOff x="0" y="0"/>
          <a:chExt cx="0" cy="0"/>
        </a:xfrm>
      </p:grpSpPr>
      <p:sp>
        <p:nvSpPr>
          <p:cNvPr id="31" name="Google Shape;31;p15"/>
          <p:cNvSpPr txBox="1"/>
          <p:nvPr>
            <p:ph idx="1" type="body"/>
          </p:nvPr>
        </p:nvSpPr>
        <p:spPr>
          <a:xfrm>
            <a:off x="631825" y="1268759"/>
            <a:ext cx="4111947" cy="5039965"/>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600"/>
              </a:spcBef>
              <a:spcAft>
                <a:spcPts val="0"/>
              </a:spcAft>
              <a:buSzPts val="2800"/>
              <a:buChar char="●"/>
              <a:defRPr>
                <a:solidFill>
                  <a:srgbClr val="FFFFFF"/>
                </a:solidFill>
              </a:defRPr>
            </a:lvl1pPr>
            <a:lvl2pPr indent="-381000" lvl="1" marL="914400" algn="l">
              <a:lnSpc>
                <a:spcPct val="100000"/>
              </a:lnSpc>
              <a:spcBef>
                <a:spcPts val="600"/>
              </a:spcBef>
              <a:spcAft>
                <a:spcPts val="0"/>
              </a:spcAft>
              <a:buSzPts val="2400"/>
              <a:buChar char="◆"/>
              <a:defRPr>
                <a:solidFill>
                  <a:srgbClr val="FFFFFF"/>
                </a:solidFill>
              </a:defRPr>
            </a:lvl2pPr>
            <a:lvl3pPr indent="-355600" lvl="2" marL="1371600" algn="l">
              <a:lnSpc>
                <a:spcPct val="100000"/>
              </a:lnSpc>
              <a:spcBef>
                <a:spcPts val="600"/>
              </a:spcBef>
              <a:spcAft>
                <a:spcPts val="0"/>
              </a:spcAft>
              <a:buSzPts val="2000"/>
              <a:buChar char="?"/>
              <a:defRPr>
                <a:solidFill>
                  <a:srgbClr val="FFFFFF"/>
                </a:solidFill>
              </a:defRPr>
            </a:lvl3pPr>
            <a:lvl4pPr indent="-342900" lvl="3" marL="1828800" algn="l">
              <a:lnSpc>
                <a:spcPct val="100000"/>
              </a:lnSpc>
              <a:spcBef>
                <a:spcPts val="600"/>
              </a:spcBef>
              <a:spcAft>
                <a:spcPts val="0"/>
              </a:spcAft>
              <a:buSzPts val="1800"/>
              <a:buChar char="■"/>
              <a:defRPr>
                <a:solidFill>
                  <a:srgbClr val="FFFFFF"/>
                </a:solidFill>
              </a:defRPr>
            </a:lvl4pPr>
            <a:lvl5pPr indent="-342900" lvl="4" marL="2286000" algn="l">
              <a:lnSpc>
                <a:spcPct val="100000"/>
              </a:lnSpc>
              <a:spcBef>
                <a:spcPts val="600"/>
              </a:spcBef>
              <a:spcAft>
                <a:spcPts val="0"/>
              </a:spcAft>
              <a:buSzPts val="1800"/>
              <a:buChar char="»"/>
              <a:defRPr>
                <a:solidFill>
                  <a:srgbClr val="FFFFFF"/>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 name="Google Shape;32;p15"/>
          <p:cNvSpPr txBox="1"/>
          <p:nvPr>
            <p:ph idx="2" type="body"/>
          </p:nvPr>
        </p:nvSpPr>
        <p:spPr>
          <a:xfrm>
            <a:off x="5168900" y="1268413"/>
            <a:ext cx="4105275" cy="504031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600"/>
              </a:spcBef>
              <a:spcAft>
                <a:spcPts val="0"/>
              </a:spcAft>
              <a:buSzPts val="2800"/>
              <a:buChar char="●"/>
              <a:defRPr>
                <a:solidFill>
                  <a:srgbClr val="FFFFFF"/>
                </a:solidFill>
              </a:defRPr>
            </a:lvl1pPr>
            <a:lvl2pPr indent="-381000" lvl="1" marL="914400" algn="l">
              <a:lnSpc>
                <a:spcPct val="100000"/>
              </a:lnSpc>
              <a:spcBef>
                <a:spcPts val="600"/>
              </a:spcBef>
              <a:spcAft>
                <a:spcPts val="0"/>
              </a:spcAft>
              <a:buSzPts val="2400"/>
              <a:buChar char="◆"/>
              <a:defRPr>
                <a:solidFill>
                  <a:srgbClr val="FFFFFF"/>
                </a:solidFill>
              </a:defRPr>
            </a:lvl2pPr>
            <a:lvl3pPr indent="-355600" lvl="2" marL="1371600" algn="l">
              <a:lnSpc>
                <a:spcPct val="100000"/>
              </a:lnSpc>
              <a:spcBef>
                <a:spcPts val="600"/>
              </a:spcBef>
              <a:spcAft>
                <a:spcPts val="0"/>
              </a:spcAft>
              <a:buSzPts val="2000"/>
              <a:buChar char="?"/>
              <a:defRPr>
                <a:solidFill>
                  <a:srgbClr val="FFFFFF"/>
                </a:solidFill>
              </a:defRPr>
            </a:lvl3pPr>
            <a:lvl4pPr indent="-342900" lvl="3" marL="1828800" algn="l">
              <a:lnSpc>
                <a:spcPct val="100000"/>
              </a:lnSpc>
              <a:spcBef>
                <a:spcPts val="600"/>
              </a:spcBef>
              <a:spcAft>
                <a:spcPts val="0"/>
              </a:spcAft>
              <a:buSzPts val="1800"/>
              <a:buChar char="■"/>
              <a:defRPr>
                <a:solidFill>
                  <a:srgbClr val="FFFFFF"/>
                </a:solidFill>
              </a:defRPr>
            </a:lvl4pPr>
            <a:lvl5pPr indent="-342900" lvl="4" marL="2286000" algn="l">
              <a:lnSpc>
                <a:spcPct val="100000"/>
              </a:lnSpc>
              <a:spcBef>
                <a:spcPts val="600"/>
              </a:spcBef>
              <a:spcAft>
                <a:spcPts val="0"/>
              </a:spcAft>
              <a:buSzPts val="1800"/>
              <a:buChar char="»"/>
              <a:defRPr>
                <a:solidFill>
                  <a:srgbClr val="FFFFFF"/>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 name="Google Shape;33;p15"/>
          <p:cNvSpPr txBox="1"/>
          <p:nvPr>
            <p:ph type="title"/>
          </p:nvPr>
        </p:nvSpPr>
        <p:spPr>
          <a:xfrm>
            <a:off x="632520" y="0"/>
            <a:ext cx="8640960" cy="76470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4"/>
              </a:buClr>
              <a:buSzPts val="3600"/>
              <a:buFont typeface="Microsoft JhengHei"/>
              <a:buNone/>
              <a:defRPr>
                <a:solidFill>
                  <a:schemeClr val="accent4"/>
                </a:solidFill>
                <a:latin typeface="Microsoft JhengHei"/>
                <a:ea typeface="Microsoft JhengHei"/>
                <a:cs typeface="Microsoft JhengHei"/>
                <a:sym typeface="Microsoft JhengHe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內容">
  <p:cSld name="含標題的內容">
    <p:spTree>
      <p:nvGrpSpPr>
        <p:cNvPr id="34" name="Shape 34"/>
        <p:cNvGrpSpPr/>
        <p:nvPr/>
      </p:nvGrpSpPr>
      <p:grpSpPr>
        <a:xfrm>
          <a:off x="0" y="0"/>
          <a:ext cx="0" cy="0"/>
          <a:chOff x="0" y="0"/>
          <a:chExt cx="0" cy="0"/>
        </a:xfrm>
      </p:grpSpPr>
      <p:sp>
        <p:nvSpPr>
          <p:cNvPr id="35" name="Google Shape;35;p16"/>
          <p:cNvSpPr txBox="1"/>
          <p:nvPr>
            <p:ph idx="1" type="body"/>
          </p:nvPr>
        </p:nvSpPr>
        <p:spPr>
          <a:xfrm>
            <a:off x="4016897" y="908720"/>
            <a:ext cx="5259982" cy="54006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600"/>
              </a:spcBef>
              <a:spcAft>
                <a:spcPts val="0"/>
              </a:spcAft>
              <a:buSzPts val="2800"/>
              <a:buChar char="●"/>
              <a:defRPr sz="2800">
                <a:solidFill>
                  <a:srgbClr val="FFFFFF"/>
                </a:solidFill>
              </a:defRPr>
            </a:lvl1pPr>
            <a:lvl2pPr indent="-381000" lvl="1" marL="914400" algn="l">
              <a:lnSpc>
                <a:spcPct val="100000"/>
              </a:lnSpc>
              <a:spcBef>
                <a:spcPts val="600"/>
              </a:spcBef>
              <a:spcAft>
                <a:spcPts val="0"/>
              </a:spcAft>
              <a:buSzPts val="2400"/>
              <a:buChar char="◆"/>
              <a:defRPr sz="2400">
                <a:solidFill>
                  <a:srgbClr val="FFFFFF"/>
                </a:solidFill>
              </a:defRPr>
            </a:lvl2pPr>
            <a:lvl3pPr indent="-355600" lvl="2" marL="1371600" algn="l">
              <a:lnSpc>
                <a:spcPct val="100000"/>
              </a:lnSpc>
              <a:spcBef>
                <a:spcPts val="600"/>
              </a:spcBef>
              <a:spcAft>
                <a:spcPts val="0"/>
              </a:spcAft>
              <a:buSzPts val="2000"/>
              <a:buChar char="?"/>
              <a:defRPr sz="2000">
                <a:solidFill>
                  <a:srgbClr val="FFFFFF"/>
                </a:solidFill>
              </a:defRPr>
            </a:lvl3pPr>
            <a:lvl4pPr indent="-342900" lvl="3" marL="1828800" algn="l">
              <a:lnSpc>
                <a:spcPct val="100000"/>
              </a:lnSpc>
              <a:spcBef>
                <a:spcPts val="600"/>
              </a:spcBef>
              <a:spcAft>
                <a:spcPts val="0"/>
              </a:spcAft>
              <a:buSzPts val="1800"/>
              <a:buChar char="■"/>
              <a:defRPr sz="1800">
                <a:solidFill>
                  <a:srgbClr val="FFFFFF"/>
                </a:solidFill>
              </a:defRPr>
            </a:lvl4pPr>
            <a:lvl5pPr indent="-342900" lvl="4" marL="2286000" algn="l">
              <a:lnSpc>
                <a:spcPct val="100000"/>
              </a:lnSpc>
              <a:spcBef>
                <a:spcPts val="600"/>
              </a:spcBef>
              <a:spcAft>
                <a:spcPts val="0"/>
              </a:spcAft>
              <a:buSzPts val="1800"/>
              <a:buChar char="»"/>
              <a:defRPr sz="1800">
                <a:solidFill>
                  <a:srgbClr val="FFFFFF"/>
                </a:solidFill>
              </a:defRPr>
            </a:lvl5pPr>
            <a:lvl6pPr indent="-355600" lvl="5" marL="2743200" algn="l">
              <a:lnSpc>
                <a:spcPct val="100000"/>
              </a:lnSpc>
              <a:spcBef>
                <a:spcPts val="6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36" name="Google Shape;36;p16"/>
          <p:cNvSpPr txBox="1"/>
          <p:nvPr>
            <p:ph idx="2" type="body"/>
          </p:nvPr>
        </p:nvSpPr>
        <p:spPr>
          <a:xfrm>
            <a:off x="344490" y="908720"/>
            <a:ext cx="3481958" cy="5400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600"/>
              </a:spcBef>
              <a:spcAft>
                <a:spcPts val="0"/>
              </a:spcAft>
              <a:buSzPts val="1400"/>
              <a:buNone/>
              <a:defRPr sz="1400">
                <a:solidFill>
                  <a:srgbClr val="FFFFFF"/>
                </a:solidFill>
              </a:defRPr>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600"/>
              </a:spcBef>
              <a:spcAft>
                <a:spcPts val="0"/>
              </a:spcAft>
              <a:buSzPts val="1000"/>
              <a:buNone/>
              <a:defRPr sz="1000"/>
            </a:lvl3pPr>
            <a:lvl4pPr indent="-228600" lvl="3" marL="1828800" algn="l">
              <a:lnSpc>
                <a:spcPct val="100000"/>
              </a:lnSpc>
              <a:spcBef>
                <a:spcPts val="600"/>
              </a:spcBef>
              <a:spcAft>
                <a:spcPts val="0"/>
              </a:spcAft>
              <a:buSzPts val="900"/>
              <a:buNone/>
              <a:defRPr sz="900"/>
            </a:lvl4pPr>
            <a:lvl5pPr indent="-228600" lvl="4" marL="2286000" algn="l">
              <a:lnSpc>
                <a:spcPct val="100000"/>
              </a:lnSpc>
              <a:spcBef>
                <a:spcPts val="600"/>
              </a:spcBef>
              <a:spcAft>
                <a:spcPts val="0"/>
              </a:spcAft>
              <a:buSzPts val="900"/>
              <a:buNone/>
              <a:defRPr sz="900"/>
            </a:lvl5pPr>
            <a:lvl6pPr indent="-228600" lvl="5" marL="2743200" algn="l">
              <a:lnSpc>
                <a:spcPct val="100000"/>
              </a:lnSpc>
              <a:spcBef>
                <a:spcPts val="60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37" name="Google Shape;37;p16"/>
          <p:cNvSpPr txBox="1"/>
          <p:nvPr>
            <p:ph type="title"/>
          </p:nvPr>
        </p:nvSpPr>
        <p:spPr>
          <a:xfrm>
            <a:off x="632520" y="0"/>
            <a:ext cx="8640960" cy="76470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4"/>
              </a:buClr>
              <a:buSzPts val="3600"/>
              <a:buFont typeface="Microsoft JhengHei"/>
              <a:buNone/>
              <a:defRPr>
                <a:solidFill>
                  <a:schemeClr val="accent4"/>
                </a:solidFill>
                <a:latin typeface="Microsoft JhengHei"/>
                <a:ea typeface="Microsoft JhengHei"/>
                <a:cs typeface="Microsoft JhengHei"/>
                <a:sym typeface="Microsoft JhengHe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訂版面配置">
  <p:cSld name="自訂版面配置">
    <p:spTree>
      <p:nvGrpSpPr>
        <p:cNvPr id="38" name="Shape 38"/>
        <p:cNvGrpSpPr/>
        <p:nvPr/>
      </p:nvGrpSpPr>
      <p:grpSpPr>
        <a:xfrm>
          <a:off x="0" y="0"/>
          <a:ext cx="0" cy="0"/>
          <a:chOff x="0" y="0"/>
          <a:chExt cx="0" cy="0"/>
        </a:xfrm>
      </p:grpSpPr>
      <p:sp>
        <p:nvSpPr>
          <p:cNvPr id="39" name="Google Shape;39;p17"/>
          <p:cNvSpPr txBox="1"/>
          <p:nvPr>
            <p:ph type="title"/>
          </p:nvPr>
        </p:nvSpPr>
        <p:spPr>
          <a:xfrm>
            <a:off x="632520" y="0"/>
            <a:ext cx="8640960" cy="76470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4"/>
              </a:buClr>
              <a:buSzPts val="3600"/>
              <a:buFont typeface="Microsoft JhengHei"/>
              <a:buNone/>
              <a:defRPr>
                <a:solidFill>
                  <a:schemeClr val="accent4"/>
                </a:solidFill>
                <a:latin typeface="Microsoft JhengHei"/>
                <a:ea typeface="Microsoft JhengHei"/>
                <a:cs typeface="Microsoft JhengHei"/>
                <a:sym typeface="Microsoft JhengHe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8"/>
          <p:cNvSpPr txBox="1"/>
          <p:nvPr>
            <p:ph idx="1" type="body"/>
          </p:nvPr>
        </p:nvSpPr>
        <p:spPr>
          <a:xfrm>
            <a:off x="1065600" y="979200"/>
            <a:ext cx="7776000" cy="49680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600"/>
              </a:spcBef>
              <a:spcAft>
                <a:spcPts val="0"/>
              </a:spcAft>
              <a:buClr>
                <a:schemeClr val="accent1"/>
              </a:buClr>
              <a:buSzPts val="2800"/>
              <a:buFont typeface="Noto Sans Symbols"/>
              <a:buChar char="●"/>
              <a:defRPr b="1" i="0" sz="2800" u="none" cap="none" strike="noStrike">
                <a:solidFill>
                  <a:schemeClr val="lt1"/>
                </a:solidFill>
                <a:latin typeface="Microsoft JhengHei"/>
                <a:ea typeface="Microsoft JhengHei"/>
                <a:cs typeface="Microsoft JhengHei"/>
                <a:sym typeface="Microsoft JhengHei"/>
              </a:defRPr>
            </a:lvl1pPr>
            <a:lvl2pPr indent="-381000" lvl="1" marL="914400" marR="0" rtl="0" algn="l">
              <a:lnSpc>
                <a:spcPct val="100000"/>
              </a:lnSpc>
              <a:spcBef>
                <a:spcPts val="600"/>
              </a:spcBef>
              <a:spcAft>
                <a:spcPts val="0"/>
              </a:spcAft>
              <a:buClr>
                <a:schemeClr val="accent2"/>
              </a:buClr>
              <a:buSzPts val="2400"/>
              <a:buFont typeface="Noto Sans Symbols"/>
              <a:buChar char="◆"/>
              <a:defRPr b="0" i="0" sz="2400" u="none" cap="none" strike="noStrike">
                <a:solidFill>
                  <a:schemeClr val="lt1"/>
                </a:solidFill>
                <a:latin typeface="Microsoft JhengHei"/>
                <a:ea typeface="Microsoft JhengHei"/>
                <a:cs typeface="Microsoft JhengHei"/>
                <a:sym typeface="Microsoft JhengHei"/>
              </a:defRPr>
            </a:lvl2pPr>
            <a:lvl3pPr indent="-355600" lvl="2" marL="1371600" marR="0" rtl="0" algn="l">
              <a:lnSpc>
                <a:spcPct val="100000"/>
              </a:lnSpc>
              <a:spcBef>
                <a:spcPts val="600"/>
              </a:spcBef>
              <a:spcAft>
                <a:spcPts val="0"/>
              </a:spcAft>
              <a:buClr>
                <a:schemeClr val="accent3"/>
              </a:buClr>
              <a:buSzPts val="2000"/>
              <a:buFont typeface="Noto Sans Symbols"/>
              <a:buChar char="🞐"/>
              <a:defRPr b="0" i="0" sz="2000" u="none" cap="none" strike="noStrike">
                <a:solidFill>
                  <a:schemeClr val="lt1"/>
                </a:solidFill>
                <a:latin typeface="Microsoft JhengHei"/>
                <a:ea typeface="Microsoft JhengHei"/>
                <a:cs typeface="Microsoft JhengHei"/>
                <a:sym typeface="Microsoft JhengHei"/>
              </a:defRPr>
            </a:lvl3pPr>
            <a:lvl4pPr indent="-342900" lvl="3" marL="1828800" marR="0" rtl="0" algn="l">
              <a:lnSpc>
                <a:spcPct val="100000"/>
              </a:lnSpc>
              <a:spcBef>
                <a:spcPts val="600"/>
              </a:spcBef>
              <a:spcAft>
                <a:spcPts val="0"/>
              </a:spcAft>
              <a:buClr>
                <a:schemeClr val="accent4"/>
              </a:buClr>
              <a:buSzPts val="1800"/>
              <a:buFont typeface="Noto Sans Symbols"/>
              <a:buChar char="■"/>
              <a:defRPr b="0" i="0" sz="1800" u="none" cap="none" strike="noStrike">
                <a:solidFill>
                  <a:schemeClr val="lt1"/>
                </a:solidFill>
                <a:latin typeface="Microsoft JhengHei"/>
                <a:ea typeface="Microsoft JhengHei"/>
                <a:cs typeface="Microsoft JhengHei"/>
                <a:sym typeface="Microsoft JhengHei"/>
              </a:defRPr>
            </a:lvl4pPr>
            <a:lvl5pPr indent="-342900" lvl="4" marL="2286000" marR="0" rtl="0" algn="l">
              <a:lnSpc>
                <a:spcPct val="100000"/>
              </a:lnSpc>
              <a:spcBef>
                <a:spcPts val="600"/>
              </a:spcBef>
              <a:spcAft>
                <a:spcPts val="0"/>
              </a:spcAft>
              <a:buClr>
                <a:schemeClr val="accent5"/>
              </a:buClr>
              <a:buSzPts val="1800"/>
              <a:buFont typeface="Arial"/>
              <a:buChar char="»"/>
              <a:defRPr b="0" i="0" sz="1800" u="none" cap="none" strike="noStrike">
                <a:solidFill>
                  <a:schemeClr val="lt1"/>
                </a:solidFill>
                <a:latin typeface="Microsoft JhengHei"/>
                <a:ea typeface="Microsoft JhengHei"/>
                <a:cs typeface="Microsoft JhengHei"/>
                <a:sym typeface="Microsoft JhengHei"/>
              </a:defRPr>
            </a:lvl5pPr>
            <a:lvl6pPr indent="-355600" lvl="5" marL="2743200" marR="0" rtl="0" algn="l">
              <a:lnSpc>
                <a:spcPct val="100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1" name="Google Shape;11;p8"/>
          <p:cNvSpPr txBox="1"/>
          <p:nvPr>
            <p:ph type="title"/>
          </p:nvPr>
        </p:nvSpPr>
        <p:spPr>
          <a:xfrm>
            <a:off x="681037" y="1"/>
            <a:ext cx="8543925" cy="692695"/>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rgbClr val="FFC000"/>
              </a:buClr>
              <a:buSzPts val="3600"/>
              <a:buFont typeface="Arial"/>
              <a:buNone/>
              <a:defRPr b="1" i="0" sz="3600" u="none" cap="none" strike="noStrike">
                <a:solidFill>
                  <a:srgbClr val="FFC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8"/>
          <p:cNvSpPr/>
          <p:nvPr/>
        </p:nvSpPr>
        <p:spPr>
          <a:xfrm>
            <a:off x="4574841" y="6649854"/>
            <a:ext cx="372218" cy="171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zh-TW" sz="1200" u="none" cap="none" strike="noStrike">
                <a:solidFill>
                  <a:schemeClr val="lt1"/>
                </a:solidFill>
                <a:latin typeface="Arial"/>
                <a:ea typeface="Arial"/>
                <a:cs typeface="Arial"/>
                <a:sym typeface="Arial"/>
              </a:rPr>
              <a:t>‹#›</a:t>
            </a:fld>
            <a:endParaRPr b="0" i="0" sz="12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drive.google.com/file/d/1ckH-6opaWwlHVM1w3FwZBTlkRYcm46NO/view" TargetMode="Externa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drive.google.com/file/d/16Yfh4sEKpzM3ouCTWgFIpLAfeaCsgocS/view"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drive.google.com/file/d/1TzieP2MbvFBguy3uMpcefMAUIdAwK6-h/view" TargetMode="Externa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9.jpg"/><Relationship Id="rId5" Type="http://schemas.openxmlformats.org/officeDocument/2006/relationships/image" Target="../media/image6.png"/><Relationship Id="rId6" Type="http://schemas.openxmlformats.org/officeDocument/2006/relationships/image" Target="../media/image3.jpg"/><Relationship Id="rId7"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
          <p:cNvSpPr/>
          <p:nvPr/>
        </p:nvSpPr>
        <p:spPr>
          <a:xfrm>
            <a:off x="4953000" y="4444108"/>
            <a:ext cx="1675859" cy="1576398"/>
          </a:xfrm>
          <a:prstGeom prst="ellipse">
            <a:avLst/>
          </a:prstGeom>
          <a:solidFill>
            <a:srgbClr val="16161A"/>
          </a:solidFill>
          <a:ln cap="flat" cmpd="sng" w="9525">
            <a:solidFill>
              <a:srgbClr val="1616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 name="Google Shape;62;p1"/>
          <p:cNvGrpSpPr/>
          <p:nvPr/>
        </p:nvGrpSpPr>
        <p:grpSpPr>
          <a:xfrm>
            <a:off x="-300" y="2177867"/>
            <a:ext cx="9906300" cy="1652400"/>
            <a:chOff x="0" y="2602800"/>
            <a:chExt cx="9906300" cy="1652400"/>
          </a:xfrm>
        </p:grpSpPr>
        <p:sp>
          <p:nvSpPr>
            <p:cNvPr id="63" name="Google Shape;63;p1"/>
            <p:cNvSpPr/>
            <p:nvPr/>
          </p:nvSpPr>
          <p:spPr>
            <a:xfrm>
              <a:off x="300" y="2709000"/>
              <a:ext cx="9906000" cy="1440000"/>
            </a:xfrm>
            <a:prstGeom prst="rect">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
            <p:cNvSpPr txBox="1"/>
            <p:nvPr/>
          </p:nvSpPr>
          <p:spPr>
            <a:xfrm>
              <a:off x="1518600" y="2789105"/>
              <a:ext cx="6868800" cy="13233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4"/>
                </a:buClr>
                <a:buSzPts val="4000"/>
                <a:buFont typeface="Microsoft JhengHei"/>
                <a:buNone/>
              </a:pPr>
              <a:r>
                <a:rPr b="1" i="0" lang="zh-TW" sz="4000" u="none" cap="none" strike="noStrike">
                  <a:solidFill>
                    <a:srgbClr val="FFFFFE"/>
                  </a:solidFill>
                  <a:latin typeface="Microsoft JhengHei"/>
                  <a:ea typeface="Microsoft JhengHei"/>
                  <a:cs typeface="Microsoft JhengHei"/>
                  <a:sym typeface="Microsoft JhengHei"/>
                </a:rPr>
                <a:t>第三組</a:t>
              </a:r>
              <a:endParaRPr b="1" i="0" sz="4000" u="none" cap="none" strike="noStrike">
                <a:solidFill>
                  <a:srgbClr val="FFFFFE"/>
                </a:solidFill>
                <a:latin typeface="Microsoft JhengHei"/>
                <a:ea typeface="Microsoft JhengHei"/>
                <a:cs typeface="Microsoft JhengHei"/>
                <a:sym typeface="Microsoft JhengHei"/>
              </a:endParaRPr>
            </a:p>
            <a:p>
              <a:pPr indent="0" lvl="0" marL="0" marR="0" rtl="0" algn="ctr">
                <a:lnSpc>
                  <a:spcPct val="100000"/>
                </a:lnSpc>
                <a:spcBef>
                  <a:spcPts val="0"/>
                </a:spcBef>
                <a:spcAft>
                  <a:spcPts val="0"/>
                </a:spcAft>
                <a:buClr>
                  <a:schemeClr val="accent4"/>
                </a:buClr>
                <a:buSzPts val="4000"/>
                <a:buFont typeface="Microsoft JhengHei"/>
                <a:buNone/>
              </a:pPr>
              <a:r>
                <a:rPr b="1" i="0" lang="zh-TW" sz="4000" u="none" cap="none" strike="noStrike">
                  <a:solidFill>
                    <a:srgbClr val="FFFFFE"/>
                  </a:solidFill>
                  <a:latin typeface="Microsoft JhengHei"/>
                  <a:ea typeface="Microsoft JhengHei"/>
                  <a:cs typeface="Microsoft JhengHei"/>
                  <a:sym typeface="Microsoft JhengHei"/>
                </a:rPr>
                <a:t>應用機器學習實現股價預測</a:t>
              </a:r>
              <a:endParaRPr b="1" i="0" sz="4000" u="none" cap="none" strike="noStrike">
                <a:solidFill>
                  <a:srgbClr val="FFFFFE"/>
                </a:solidFill>
                <a:latin typeface="Arial"/>
                <a:ea typeface="Arial"/>
                <a:cs typeface="Arial"/>
                <a:sym typeface="Arial"/>
              </a:endParaRPr>
            </a:p>
          </p:txBody>
        </p:sp>
        <p:sp>
          <p:nvSpPr>
            <p:cNvPr id="65" name="Google Shape;65;p1"/>
            <p:cNvSpPr/>
            <p:nvPr/>
          </p:nvSpPr>
          <p:spPr>
            <a:xfrm>
              <a:off x="0" y="4219200"/>
              <a:ext cx="9906000" cy="36000"/>
            </a:xfrm>
            <a:prstGeom prst="rect">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
            <p:cNvSpPr/>
            <p:nvPr/>
          </p:nvSpPr>
          <p:spPr>
            <a:xfrm>
              <a:off x="0" y="2602800"/>
              <a:ext cx="9906000" cy="36000"/>
            </a:xfrm>
            <a:prstGeom prst="rect">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 name="Google Shape;67;p1"/>
          <p:cNvSpPr/>
          <p:nvPr/>
        </p:nvSpPr>
        <p:spPr>
          <a:xfrm>
            <a:off x="5714781" y="4444108"/>
            <a:ext cx="4191219" cy="1576398"/>
          </a:xfrm>
          <a:prstGeom prst="rect">
            <a:avLst/>
          </a:prstGeom>
          <a:solidFill>
            <a:srgbClr val="16161A"/>
          </a:solidFill>
          <a:ln cap="flat" cmpd="sng" w="9525">
            <a:solidFill>
              <a:srgbClr val="1616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
          <p:cNvSpPr txBox="1"/>
          <p:nvPr/>
        </p:nvSpPr>
        <p:spPr>
          <a:xfrm>
            <a:off x="5601660" y="4632142"/>
            <a:ext cx="4191219"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zh-TW" sz="1800" u="none" cap="none" strike="noStrike">
                <a:solidFill>
                  <a:schemeClr val="lt1"/>
                </a:solidFill>
                <a:latin typeface="Microsoft JhengHei"/>
                <a:ea typeface="Microsoft JhengHei"/>
                <a:cs typeface="Microsoft JhengHei"/>
                <a:sym typeface="Microsoft JhengHei"/>
              </a:rPr>
              <a:t>組長 </a:t>
            </a:r>
            <a:r>
              <a:rPr b="1" i="0" lang="zh-TW" sz="1800" u="none" cap="none" strike="noStrike">
                <a:solidFill>
                  <a:srgbClr val="FFFFFE"/>
                </a:solidFill>
                <a:latin typeface="Microsoft JhengHei"/>
                <a:ea typeface="Microsoft JhengHei"/>
                <a:cs typeface="Microsoft JhengHei"/>
                <a:sym typeface="Microsoft JhengHei"/>
              </a:rPr>
              <a:t>陳宥維</a:t>
            </a:r>
            <a:endParaRPr b="1" i="0" sz="1800" u="none" cap="none" strike="noStrike">
              <a:solidFill>
                <a:schemeClr val="lt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None/>
            </a:pPr>
            <a:r>
              <a:rPr b="1" i="0" lang="zh-TW" sz="1800" u="none" cap="none" strike="noStrike">
                <a:solidFill>
                  <a:schemeClr val="lt1"/>
                </a:solidFill>
                <a:latin typeface="Microsoft JhengHei"/>
                <a:ea typeface="Microsoft JhengHei"/>
                <a:cs typeface="Microsoft JhengHei"/>
                <a:sym typeface="Microsoft JhengHei"/>
              </a:rPr>
              <a:t>組員 </a:t>
            </a:r>
            <a:r>
              <a:rPr b="1" i="0" lang="zh-TW" sz="1800" u="none" cap="none" strike="noStrike">
                <a:solidFill>
                  <a:srgbClr val="FFFFFE"/>
                </a:solidFill>
                <a:latin typeface="Microsoft JhengHei"/>
                <a:ea typeface="Microsoft JhengHei"/>
                <a:cs typeface="Microsoft JhengHei"/>
                <a:sym typeface="Microsoft JhengHei"/>
              </a:rPr>
              <a:t>顏宏達、龔奕彬、楊詠程、林宗翰</a:t>
            </a:r>
            <a:endParaRPr b="1" i="0" sz="18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None/>
            </a:pPr>
            <a:r>
              <a:rPr b="1" i="0" lang="zh-TW" sz="1800" u="none" cap="none" strike="noStrike">
                <a:solidFill>
                  <a:srgbClr val="FFFFFE"/>
                </a:solidFill>
                <a:latin typeface="Microsoft JhengHei"/>
                <a:ea typeface="Microsoft JhengHei"/>
                <a:cs typeface="Microsoft JhengHei"/>
                <a:sym typeface="Microsoft JhengHei"/>
              </a:rPr>
              <a:t>指導老師　朱克剛</a:t>
            </a:r>
            <a:endParaRPr b="1" i="0" sz="18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None/>
            </a:pPr>
            <a:r>
              <a:rPr b="1" i="0" lang="zh-TW" sz="1800" u="none" cap="none" strike="noStrike">
                <a:solidFill>
                  <a:srgbClr val="FFFFFE"/>
                </a:solidFill>
                <a:latin typeface="Microsoft JhengHei"/>
                <a:ea typeface="Microsoft JhengHei"/>
                <a:cs typeface="Microsoft JhengHei"/>
                <a:sym typeface="Microsoft JhengHei"/>
              </a:rPr>
              <a:t>班級導師　黃宗民</a:t>
            </a:r>
            <a:endParaRPr b="1" i="0" sz="1800" u="none" cap="none" strike="noStrike">
              <a:solidFill>
                <a:srgbClr val="FFFFFE"/>
              </a:solidFill>
              <a:latin typeface="Microsoft JhengHei"/>
              <a:ea typeface="Microsoft JhengHei"/>
              <a:cs typeface="Microsoft JhengHei"/>
              <a:sym typeface="Microsoft JhengHe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gea1e2561ef_3_0" title="1部分.mp4">
            <a:hlinkClick r:id="rId3"/>
          </p:cNvPr>
          <p:cNvPicPr preferRelativeResize="0"/>
          <p:nvPr/>
        </p:nvPicPr>
        <p:blipFill>
          <a:blip r:embed="rId4">
            <a:alphaModFix/>
          </a:blip>
          <a:stretch>
            <a:fillRect/>
          </a:stretch>
        </p:blipFill>
        <p:spPr>
          <a:xfrm>
            <a:off x="71450" y="1435125"/>
            <a:ext cx="9758348" cy="5189524"/>
          </a:xfrm>
          <a:prstGeom prst="rect">
            <a:avLst/>
          </a:prstGeom>
          <a:noFill/>
          <a:ln>
            <a:noFill/>
          </a:ln>
        </p:spPr>
      </p:pic>
      <p:grpSp>
        <p:nvGrpSpPr>
          <p:cNvPr id="335" name="Google Shape;335;gea1e2561ef_3_0"/>
          <p:cNvGrpSpPr/>
          <p:nvPr/>
        </p:nvGrpSpPr>
        <p:grpSpPr>
          <a:xfrm>
            <a:off x="0" y="704900"/>
            <a:ext cx="4336150" cy="654013"/>
            <a:chOff x="0" y="704900"/>
            <a:chExt cx="4336150" cy="654013"/>
          </a:xfrm>
        </p:grpSpPr>
        <p:sp>
          <p:nvSpPr>
            <p:cNvPr id="336" name="Google Shape;336;gea1e2561ef_3_0"/>
            <p:cNvSpPr txBox="1"/>
            <p:nvPr/>
          </p:nvSpPr>
          <p:spPr>
            <a:xfrm>
              <a:off x="68450" y="708663"/>
              <a:ext cx="17565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zh-TW" sz="3000" u="none" cap="none" strike="noStrike">
                  <a:solidFill>
                    <a:srgbClr val="FFFFFE"/>
                  </a:solidFill>
                  <a:latin typeface="Microsoft JhengHei"/>
                  <a:ea typeface="Microsoft JhengHei"/>
                  <a:cs typeface="Microsoft JhengHei"/>
                  <a:sym typeface="Microsoft JhengHei"/>
                </a:rPr>
                <a:t>關於我們</a:t>
              </a:r>
              <a:endParaRPr b="1" i="0" sz="3000" u="none" cap="none" strike="noStrike">
                <a:solidFill>
                  <a:srgbClr val="FFFFFE"/>
                </a:solidFill>
                <a:latin typeface="Microsoft JhengHei"/>
                <a:ea typeface="Microsoft JhengHei"/>
                <a:cs typeface="Microsoft JhengHei"/>
                <a:sym typeface="Microsoft JhengHei"/>
              </a:endParaRPr>
            </a:p>
          </p:txBody>
        </p:sp>
        <p:sp>
          <p:nvSpPr>
            <p:cNvPr id="337" name="Google Shape;337;gea1e2561ef_3_0"/>
            <p:cNvSpPr/>
            <p:nvPr/>
          </p:nvSpPr>
          <p:spPr>
            <a:xfrm flipH="1" rot="5400000">
              <a:off x="1577513" y="-872537"/>
              <a:ext cx="653875" cy="3808900"/>
            </a:xfrm>
            <a:prstGeom prst="flowChartManualInput">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gea1e2561ef_3_0"/>
            <p:cNvSpPr txBox="1"/>
            <p:nvPr/>
          </p:nvSpPr>
          <p:spPr>
            <a:xfrm>
              <a:off x="1690652" y="900375"/>
              <a:ext cx="16089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zh-TW" sz="1500" u="none" cap="none" strike="noStrike">
                  <a:solidFill>
                    <a:srgbClr val="FFFFFE"/>
                  </a:solidFill>
                  <a:latin typeface="Microsoft JhengHei"/>
                  <a:ea typeface="Microsoft JhengHei"/>
                  <a:cs typeface="Microsoft JhengHei"/>
                  <a:sym typeface="Microsoft JhengHei"/>
                </a:rPr>
                <a:t>DEMO</a:t>
              </a:r>
              <a:endParaRPr b="1" i="0" sz="1500" u="none" cap="none" strike="noStrike">
                <a:solidFill>
                  <a:srgbClr val="FFFFFE"/>
                </a:solidFill>
                <a:latin typeface="Microsoft JhengHei"/>
                <a:ea typeface="Microsoft JhengHei"/>
                <a:cs typeface="Microsoft JhengHei"/>
                <a:sym typeface="Microsoft JhengHei"/>
              </a:endParaRPr>
            </a:p>
          </p:txBody>
        </p:sp>
        <p:sp>
          <p:nvSpPr>
            <p:cNvPr id="339" name="Google Shape;339;gea1e2561ef_3_0"/>
            <p:cNvSpPr/>
            <p:nvPr/>
          </p:nvSpPr>
          <p:spPr>
            <a:xfrm>
              <a:off x="3196550" y="704913"/>
              <a:ext cx="868800" cy="654000"/>
            </a:xfrm>
            <a:prstGeom prst="parallelogram">
              <a:avLst>
                <a:gd fmla="val 116261"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gea1e2561ef_3_0"/>
            <p:cNvSpPr/>
            <p:nvPr/>
          </p:nvSpPr>
          <p:spPr>
            <a:xfrm>
              <a:off x="3467350" y="704900"/>
              <a:ext cx="868800" cy="654000"/>
            </a:xfrm>
            <a:prstGeom prst="parallelogram">
              <a:avLst>
                <a:gd fmla="val 116261"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gea1e2561ef_3_0"/>
            <p:cNvSpPr txBox="1"/>
            <p:nvPr/>
          </p:nvSpPr>
          <p:spPr>
            <a:xfrm>
              <a:off x="36350" y="784875"/>
              <a:ext cx="1788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2500"/>
                <a:buFont typeface="Arial"/>
                <a:buNone/>
              </a:pPr>
              <a:r>
                <a:rPr b="1" lang="zh-TW" sz="2500">
                  <a:solidFill>
                    <a:srgbClr val="FFFFFE"/>
                  </a:solidFill>
                  <a:latin typeface="Microsoft JhengHei"/>
                  <a:ea typeface="Microsoft JhengHei"/>
                  <a:cs typeface="Microsoft JhengHei"/>
                  <a:sym typeface="Microsoft JhengHei"/>
                </a:rPr>
                <a:t>成果展示1</a:t>
              </a:r>
              <a:endParaRPr b="1" i="0" sz="3000" u="none" cap="none" strike="noStrike">
                <a:solidFill>
                  <a:srgbClr val="FFFFFE"/>
                </a:solidFill>
                <a:latin typeface="Microsoft JhengHei"/>
                <a:ea typeface="Microsoft JhengHei"/>
                <a:cs typeface="Microsoft JhengHei"/>
                <a:sym typeface="Microsoft JhengHe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grpSp>
        <p:nvGrpSpPr>
          <p:cNvPr id="347" name="Google Shape;347;gec53f212eb_1_5"/>
          <p:cNvGrpSpPr/>
          <p:nvPr/>
        </p:nvGrpSpPr>
        <p:grpSpPr>
          <a:xfrm>
            <a:off x="0" y="704900"/>
            <a:ext cx="4336150" cy="654013"/>
            <a:chOff x="0" y="704900"/>
            <a:chExt cx="4336150" cy="654013"/>
          </a:xfrm>
        </p:grpSpPr>
        <p:sp>
          <p:nvSpPr>
            <p:cNvPr id="348" name="Google Shape;348;gec53f212eb_1_5"/>
            <p:cNvSpPr txBox="1"/>
            <p:nvPr/>
          </p:nvSpPr>
          <p:spPr>
            <a:xfrm>
              <a:off x="68450" y="708663"/>
              <a:ext cx="17565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zh-TW" sz="3000" u="none" cap="none" strike="noStrike">
                  <a:solidFill>
                    <a:srgbClr val="FFFFFE"/>
                  </a:solidFill>
                  <a:latin typeface="Microsoft JhengHei"/>
                  <a:ea typeface="Microsoft JhengHei"/>
                  <a:cs typeface="Microsoft JhengHei"/>
                  <a:sym typeface="Microsoft JhengHei"/>
                </a:rPr>
                <a:t>關於我們</a:t>
              </a:r>
              <a:endParaRPr b="1" i="0" sz="3000" u="none" cap="none" strike="noStrike">
                <a:solidFill>
                  <a:srgbClr val="FFFFFE"/>
                </a:solidFill>
                <a:latin typeface="Microsoft JhengHei"/>
                <a:ea typeface="Microsoft JhengHei"/>
                <a:cs typeface="Microsoft JhengHei"/>
                <a:sym typeface="Microsoft JhengHei"/>
              </a:endParaRPr>
            </a:p>
          </p:txBody>
        </p:sp>
        <p:sp>
          <p:nvSpPr>
            <p:cNvPr id="349" name="Google Shape;349;gec53f212eb_1_5"/>
            <p:cNvSpPr/>
            <p:nvPr/>
          </p:nvSpPr>
          <p:spPr>
            <a:xfrm flipH="1" rot="5400000">
              <a:off x="1577513" y="-872537"/>
              <a:ext cx="653875" cy="3808900"/>
            </a:xfrm>
            <a:prstGeom prst="flowChartManualInput">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gec53f212eb_1_5"/>
            <p:cNvSpPr txBox="1"/>
            <p:nvPr/>
          </p:nvSpPr>
          <p:spPr>
            <a:xfrm>
              <a:off x="1690652" y="900375"/>
              <a:ext cx="16089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zh-TW" sz="1500" u="none" cap="none" strike="noStrike">
                  <a:solidFill>
                    <a:srgbClr val="FFFFFE"/>
                  </a:solidFill>
                  <a:latin typeface="Microsoft JhengHei"/>
                  <a:ea typeface="Microsoft JhengHei"/>
                  <a:cs typeface="Microsoft JhengHei"/>
                  <a:sym typeface="Microsoft JhengHei"/>
                </a:rPr>
                <a:t>DEMO</a:t>
              </a:r>
              <a:endParaRPr b="1" i="0" sz="1500" u="none" cap="none" strike="noStrike">
                <a:solidFill>
                  <a:srgbClr val="FFFFFE"/>
                </a:solidFill>
                <a:latin typeface="Microsoft JhengHei"/>
                <a:ea typeface="Microsoft JhengHei"/>
                <a:cs typeface="Microsoft JhengHei"/>
                <a:sym typeface="Microsoft JhengHei"/>
              </a:endParaRPr>
            </a:p>
          </p:txBody>
        </p:sp>
        <p:sp>
          <p:nvSpPr>
            <p:cNvPr id="351" name="Google Shape;351;gec53f212eb_1_5"/>
            <p:cNvSpPr/>
            <p:nvPr/>
          </p:nvSpPr>
          <p:spPr>
            <a:xfrm>
              <a:off x="3196550" y="704913"/>
              <a:ext cx="868800" cy="654000"/>
            </a:xfrm>
            <a:prstGeom prst="parallelogram">
              <a:avLst>
                <a:gd fmla="val 116261"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gec53f212eb_1_5"/>
            <p:cNvSpPr/>
            <p:nvPr/>
          </p:nvSpPr>
          <p:spPr>
            <a:xfrm>
              <a:off x="3467350" y="704900"/>
              <a:ext cx="868800" cy="654000"/>
            </a:xfrm>
            <a:prstGeom prst="parallelogram">
              <a:avLst>
                <a:gd fmla="val 116261"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gec53f212eb_1_5"/>
            <p:cNvSpPr txBox="1"/>
            <p:nvPr/>
          </p:nvSpPr>
          <p:spPr>
            <a:xfrm>
              <a:off x="36350" y="784875"/>
              <a:ext cx="1935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2500"/>
                <a:buFont typeface="Arial"/>
                <a:buNone/>
              </a:pPr>
              <a:r>
                <a:rPr b="1" lang="zh-TW" sz="2500">
                  <a:solidFill>
                    <a:srgbClr val="FFFFFE"/>
                  </a:solidFill>
                  <a:latin typeface="Microsoft JhengHei"/>
                  <a:ea typeface="Microsoft JhengHei"/>
                  <a:cs typeface="Microsoft JhengHei"/>
                  <a:sym typeface="Microsoft JhengHei"/>
                </a:rPr>
                <a:t>成果展示2</a:t>
              </a:r>
              <a:endParaRPr b="1" i="0" sz="3000" u="none" cap="none" strike="noStrike">
                <a:solidFill>
                  <a:srgbClr val="FFFFFE"/>
                </a:solidFill>
                <a:latin typeface="Microsoft JhengHei"/>
                <a:ea typeface="Microsoft JhengHei"/>
                <a:cs typeface="Microsoft JhengHei"/>
                <a:sym typeface="Microsoft JhengHei"/>
              </a:endParaRPr>
            </a:p>
          </p:txBody>
        </p:sp>
      </p:grpSp>
      <p:pic>
        <p:nvPicPr>
          <p:cNvPr id="354" name="Google Shape;354;gec53f212eb_1_5" title="LINEBOT部分.mp4">
            <a:hlinkClick r:id="rId3"/>
          </p:cNvPr>
          <p:cNvPicPr preferRelativeResize="0"/>
          <p:nvPr/>
        </p:nvPicPr>
        <p:blipFill>
          <a:blip r:embed="rId4">
            <a:alphaModFix/>
          </a:blip>
          <a:stretch>
            <a:fillRect/>
          </a:stretch>
        </p:blipFill>
        <p:spPr>
          <a:xfrm>
            <a:off x="1816900" y="1539925"/>
            <a:ext cx="6272200" cy="5079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grpSp>
        <p:nvGrpSpPr>
          <p:cNvPr id="360" name="Google Shape;360;gec58f08ea3_0_1"/>
          <p:cNvGrpSpPr/>
          <p:nvPr/>
        </p:nvGrpSpPr>
        <p:grpSpPr>
          <a:xfrm>
            <a:off x="0" y="704900"/>
            <a:ext cx="4336150" cy="654013"/>
            <a:chOff x="0" y="704900"/>
            <a:chExt cx="4336150" cy="654013"/>
          </a:xfrm>
        </p:grpSpPr>
        <p:sp>
          <p:nvSpPr>
            <p:cNvPr id="361" name="Google Shape;361;gec58f08ea3_0_1"/>
            <p:cNvSpPr txBox="1"/>
            <p:nvPr/>
          </p:nvSpPr>
          <p:spPr>
            <a:xfrm>
              <a:off x="68450" y="708663"/>
              <a:ext cx="17565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zh-TW" sz="3000" u="none" cap="none" strike="noStrike">
                  <a:solidFill>
                    <a:srgbClr val="FFFFFE"/>
                  </a:solidFill>
                  <a:latin typeface="Microsoft JhengHei"/>
                  <a:ea typeface="Microsoft JhengHei"/>
                  <a:cs typeface="Microsoft JhengHei"/>
                  <a:sym typeface="Microsoft JhengHei"/>
                </a:rPr>
                <a:t>關於我們</a:t>
              </a:r>
              <a:endParaRPr b="1" i="0" sz="3000" u="none" cap="none" strike="noStrike">
                <a:solidFill>
                  <a:srgbClr val="FFFFFE"/>
                </a:solidFill>
                <a:latin typeface="Microsoft JhengHei"/>
                <a:ea typeface="Microsoft JhengHei"/>
                <a:cs typeface="Microsoft JhengHei"/>
                <a:sym typeface="Microsoft JhengHei"/>
              </a:endParaRPr>
            </a:p>
          </p:txBody>
        </p:sp>
        <p:sp>
          <p:nvSpPr>
            <p:cNvPr id="362" name="Google Shape;362;gec58f08ea3_0_1"/>
            <p:cNvSpPr/>
            <p:nvPr/>
          </p:nvSpPr>
          <p:spPr>
            <a:xfrm flipH="1" rot="5400000">
              <a:off x="1577513" y="-872537"/>
              <a:ext cx="653875" cy="3808900"/>
            </a:xfrm>
            <a:prstGeom prst="flowChartManualInput">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gec58f08ea3_0_1"/>
            <p:cNvSpPr txBox="1"/>
            <p:nvPr/>
          </p:nvSpPr>
          <p:spPr>
            <a:xfrm>
              <a:off x="1462052" y="900375"/>
              <a:ext cx="16089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zh-TW" sz="1500" u="none" cap="none" strike="noStrike">
                  <a:solidFill>
                    <a:srgbClr val="FFFFFE"/>
                  </a:solidFill>
                  <a:latin typeface="Microsoft JhengHei"/>
                  <a:ea typeface="Microsoft JhengHei"/>
                  <a:cs typeface="Microsoft JhengHei"/>
                  <a:sym typeface="Microsoft JhengHei"/>
                </a:rPr>
                <a:t>DEMO</a:t>
              </a:r>
              <a:endParaRPr b="1" i="0" sz="1500" u="none" cap="none" strike="noStrike">
                <a:solidFill>
                  <a:srgbClr val="FFFFFE"/>
                </a:solidFill>
                <a:latin typeface="Microsoft JhengHei"/>
                <a:ea typeface="Microsoft JhengHei"/>
                <a:cs typeface="Microsoft JhengHei"/>
                <a:sym typeface="Microsoft JhengHei"/>
              </a:endParaRPr>
            </a:p>
          </p:txBody>
        </p:sp>
        <p:sp>
          <p:nvSpPr>
            <p:cNvPr id="364" name="Google Shape;364;gec58f08ea3_0_1"/>
            <p:cNvSpPr/>
            <p:nvPr/>
          </p:nvSpPr>
          <p:spPr>
            <a:xfrm>
              <a:off x="3196550" y="704913"/>
              <a:ext cx="868800" cy="654000"/>
            </a:xfrm>
            <a:prstGeom prst="parallelogram">
              <a:avLst>
                <a:gd fmla="val 116261"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gec58f08ea3_0_1"/>
            <p:cNvSpPr/>
            <p:nvPr/>
          </p:nvSpPr>
          <p:spPr>
            <a:xfrm>
              <a:off x="3467350" y="704900"/>
              <a:ext cx="868800" cy="654000"/>
            </a:xfrm>
            <a:prstGeom prst="parallelogram">
              <a:avLst>
                <a:gd fmla="val 116261"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gec58f08ea3_0_1"/>
            <p:cNvSpPr txBox="1"/>
            <p:nvPr/>
          </p:nvSpPr>
          <p:spPr>
            <a:xfrm>
              <a:off x="36350" y="784875"/>
              <a:ext cx="1608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2500"/>
                <a:buFont typeface="Arial"/>
                <a:buNone/>
              </a:pPr>
              <a:r>
                <a:rPr b="1" lang="zh-TW" sz="2500">
                  <a:solidFill>
                    <a:srgbClr val="FFFFFE"/>
                  </a:solidFill>
                  <a:latin typeface="Microsoft JhengHei"/>
                  <a:ea typeface="Microsoft JhengHei"/>
                  <a:cs typeface="Microsoft JhengHei"/>
                  <a:sym typeface="Microsoft JhengHei"/>
                </a:rPr>
                <a:t>成果展示</a:t>
              </a:r>
              <a:endParaRPr b="1" i="0" sz="3000" u="none" cap="none" strike="noStrike">
                <a:solidFill>
                  <a:srgbClr val="FFFFFE"/>
                </a:solidFill>
                <a:latin typeface="Microsoft JhengHei"/>
                <a:ea typeface="Microsoft JhengHei"/>
                <a:cs typeface="Microsoft JhengHei"/>
                <a:sym typeface="Microsoft JhengHei"/>
              </a:endParaRPr>
            </a:p>
          </p:txBody>
        </p:sp>
      </p:grpSp>
      <p:pic>
        <p:nvPicPr>
          <p:cNvPr id="367" name="Google Shape;367;gec58f08ea3_0_1" title="Output.mp4">
            <a:hlinkClick r:id="rId3"/>
          </p:cNvPr>
          <p:cNvPicPr preferRelativeResize="0"/>
          <p:nvPr/>
        </p:nvPicPr>
        <p:blipFill>
          <a:blip r:embed="rId4">
            <a:alphaModFix/>
          </a:blip>
          <a:stretch>
            <a:fillRect/>
          </a:stretch>
        </p:blipFill>
        <p:spPr>
          <a:xfrm>
            <a:off x="85725" y="1497050"/>
            <a:ext cx="9758375" cy="5147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eb18da9617_3_64"/>
          <p:cNvSpPr/>
          <p:nvPr/>
        </p:nvSpPr>
        <p:spPr>
          <a:xfrm>
            <a:off x="450656" y="1814755"/>
            <a:ext cx="3826378" cy="4323748"/>
          </a:xfrm>
          <a:prstGeom prst="flowChartAlternateProcess">
            <a:avLst/>
          </a:prstGeom>
          <a:solidFill>
            <a:srgbClr val="16161A"/>
          </a:solidFill>
          <a:ln cap="flat" cmpd="sng" w="9525">
            <a:solidFill>
              <a:srgbClr val="1616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geb18da9617_3_64"/>
          <p:cNvSpPr txBox="1"/>
          <p:nvPr/>
        </p:nvSpPr>
        <p:spPr>
          <a:xfrm>
            <a:off x="68450" y="708663"/>
            <a:ext cx="17565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zh-TW" sz="3000" u="none" cap="none" strike="noStrike">
                <a:solidFill>
                  <a:srgbClr val="FFFFFE"/>
                </a:solidFill>
                <a:latin typeface="Microsoft JhengHei"/>
                <a:ea typeface="Microsoft JhengHei"/>
                <a:cs typeface="Microsoft JhengHei"/>
                <a:sym typeface="Microsoft JhengHei"/>
              </a:rPr>
              <a:t>關於我們</a:t>
            </a:r>
            <a:endParaRPr b="1" i="0" sz="3000" u="none" cap="none" strike="noStrike">
              <a:solidFill>
                <a:srgbClr val="FFFFFE"/>
              </a:solidFill>
              <a:latin typeface="Microsoft JhengHei"/>
              <a:ea typeface="Microsoft JhengHei"/>
              <a:cs typeface="Microsoft JhengHei"/>
              <a:sym typeface="Microsoft JhengHei"/>
            </a:endParaRPr>
          </a:p>
        </p:txBody>
      </p:sp>
      <p:sp>
        <p:nvSpPr>
          <p:cNvPr id="375" name="Google Shape;375;geb18da9617_3_64"/>
          <p:cNvSpPr/>
          <p:nvPr/>
        </p:nvSpPr>
        <p:spPr>
          <a:xfrm flipH="1" rot="5400000">
            <a:off x="2139975" y="-1435000"/>
            <a:ext cx="653875" cy="4933825"/>
          </a:xfrm>
          <a:prstGeom prst="flowChartManualInput">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geb18da9617_3_64"/>
          <p:cNvSpPr txBox="1"/>
          <p:nvPr/>
        </p:nvSpPr>
        <p:spPr>
          <a:xfrm>
            <a:off x="2739949" y="890325"/>
            <a:ext cx="2055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zh-TW" sz="1500" u="none" cap="none" strike="noStrike">
                <a:solidFill>
                  <a:srgbClr val="FFFFFE"/>
                </a:solidFill>
                <a:latin typeface="Microsoft JhengHei"/>
                <a:ea typeface="Microsoft JhengHei"/>
                <a:cs typeface="Microsoft JhengHei"/>
                <a:sym typeface="Microsoft JhengHei"/>
              </a:rPr>
              <a:t>CONCLUSION</a:t>
            </a:r>
            <a:endParaRPr b="1" i="0" sz="1500" u="none" cap="none" strike="noStrike">
              <a:solidFill>
                <a:srgbClr val="FFFFFE"/>
              </a:solidFill>
              <a:latin typeface="Microsoft JhengHei"/>
              <a:ea typeface="Microsoft JhengHei"/>
              <a:cs typeface="Microsoft JhengHei"/>
              <a:sym typeface="Microsoft JhengHei"/>
            </a:endParaRPr>
          </a:p>
        </p:txBody>
      </p:sp>
      <p:sp>
        <p:nvSpPr>
          <p:cNvPr id="377" name="Google Shape;377;geb18da9617_3_64"/>
          <p:cNvSpPr/>
          <p:nvPr/>
        </p:nvSpPr>
        <p:spPr>
          <a:xfrm>
            <a:off x="4131349" y="704975"/>
            <a:ext cx="1088700" cy="654000"/>
          </a:xfrm>
          <a:prstGeom prst="parallelogram">
            <a:avLst>
              <a:gd fmla="val 149859"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geb18da9617_3_64"/>
          <p:cNvSpPr txBox="1"/>
          <p:nvPr/>
        </p:nvSpPr>
        <p:spPr>
          <a:xfrm>
            <a:off x="36350" y="708675"/>
            <a:ext cx="3003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zh-TW" sz="3000" u="none" cap="none" strike="noStrike">
                <a:solidFill>
                  <a:srgbClr val="FFFFFE"/>
                </a:solidFill>
                <a:latin typeface="Microsoft JhengHei"/>
                <a:ea typeface="Microsoft JhengHei"/>
                <a:cs typeface="Microsoft JhengHei"/>
                <a:sym typeface="Microsoft JhengHei"/>
              </a:rPr>
              <a:t>結論&amp;未來展望</a:t>
            </a:r>
            <a:endParaRPr b="1" i="0" sz="3000" u="none" cap="none" strike="noStrike">
              <a:solidFill>
                <a:srgbClr val="FFFFFE"/>
              </a:solidFill>
              <a:latin typeface="Microsoft JhengHei"/>
              <a:ea typeface="Microsoft JhengHei"/>
              <a:cs typeface="Microsoft JhengHei"/>
              <a:sym typeface="Microsoft JhengHei"/>
            </a:endParaRPr>
          </a:p>
        </p:txBody>
      </p:sp>
      <p:sp>
        <p:nvSpPr>
          <p:cNvPr id="379" name="Google Shape;379;geb18da9617_3_64"/>
          <p:cNvSpPr/>
          <p:nvPr/>
        </p:nvSpPr>
        <p:spPr>
          <a:xfrm>
            <a:off x="4408649" y="704963"/>
            <a:ext cx="1088700" cy="654000"/>
          </a:xfrm>
          <a:prstGeom prst="parallelogram">
            <a:avLst>
              <a:gd fmla="val 149859"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geb18da9617_3_64"/>
          <p:cNvSpPr/>
          <p:nvPr/>
        </p:nvSpPr>
        <p:spPr>
          <a:xfrm>
            <a:off x="5260067" y="1798764"/>
            <a:ext cx="3889244" cy="4323747"/>
          </a:xfrm>
          <a:prstGeom prst="flowChartAlternateProcess">
            <a:avLst/>
          </a:prstGeom>
          <a:solidFill>
            <a:srgbClr val="16161A"/>
          </a:solidFill>
          <a:ln cap="flat" cmpd="sng" w="9525">
            <a:solidFill>
              <a:srgbClr val="1616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geb18da9617_3_64"/>
          <p:cNvSpPr txBox="1"/>
          <p:nvPr/>
        </p:nvSpPr>
        <p:spPr>
          <a:xfrm>
            <a:off x="786827" y="1887573"/>
            <a:ext cx="894871" cy="61552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zh-TW" sz="2800" u="none" cap="none" strike="noStrike">
                <a:solidFill>
                  <a:srgbClr val="FFFFFE"/>
                </a:solidFill>
                <a:latin typeface="Microsoft JhengHei"/>
                <a:ea typeface="Microsoft JhengHei"/>
                <a:cs typeface="Microsoft JhengHei"/>
                <a:sym typeface="Microsoft JhengHei"/>
              </a:rPr>
              <a:t>結論</a:t>
            </a:r>
            <a:endParaRPr b="1" i="0" sz="3000" u="none" cap="none" strike="noStrike">
              <a:solidFill>
                <a:srgbClr val="FFFFFE"/>
              </a:solidFill>
              <a:latin typeface="Microsoft JhengHei"/>
              <a:ea typeface="Microsoft JhengHei"/>
              <a:cs typeface="Microsoft JhengHei"/>
              <a:sym typeface="Microsoft JhengHei"/>
            </a:endParaRPr>
          </a:p>
        </p:txBody>
      </p:sp>
      <p:sp>
        <p:nvSpPr>
          <p:cNvPr id="382" name="Google Shape;382;geb18da9617_3_64"/>
          <p:cNvSpPr txBox="1"/>
          <p:nvPr/>
        </p:nvSpPr>
        <p:spPr>
          <a:xfrm>
            <a:off x="450641" y="2647693"/>
            <a:ext cx="3460800" cy="26475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7F5AF0"/>
              </a:buClr>
              <a:buSzPts val="2000"/>
              <a:buFont typeface="Microsoft JhengHei"/>
              <a:buChar char="●"/>
            </a:pPr>
            <a:r>
              <a:rPr lang="zh-TW" sz="2000">
                <a:solidFill>
                  <a:srgbClr val="FFFFFE"/>
                </a:solidFill>
                <a:latin typeface="Microsoft JhengHei"/>
                <a:ea typeface="Microsoft JhengHei"/>
                <a:cs typeface="Microsoft JhengHei"/>
                <a:sym typeface="Microsoft JhengHei"/>
              </a:rPr>
              <a:t>利用機器學習模型預測未來股價</a:t>
            </a:r>
            <a:endParaRPr b="0" i="0" sz="20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FFFFFE"/>
              </a:solidFill>
              <a:latin typeface="Microsoft JhengHei"/>
              <a:ea typeface="Microsoft JhengHei"/>
              <a:cs typeface="Microsoft JhengHei"/>
              <a:sym typeface="Microsoft JhengHei"/>
            </a:endParaRPr>
          </a:p>
          <a:p>
            <a:pPr indent="-355600" lvl="0" marL="457200" rtl="0" algn="l">
              <a:spcBef>
                <a:spcPts val="0"/>
              </a:spcBef>
              <a:spcAft>
                <a:spcPts val="0"/>
              </a:spcAft>
              <a:buClr>
                <a:srgbClr val="7F5AF0"/>
              </a:buClr>
              <a:buSzPts val="2000"/>
              <a:buFont typeface="Microsoft JhengHei"/>
              <a:buChar char="●"/>
            </a:pPr>
            <a:r>
              <a:rPr lang="zh-TW" sz="2000">
                <a:solidFill>
                  <a:srgbClr val="FFFFFE"/>
                </a:solidFill>
                <a:latin typeface="Microsoft JhengHei"/>
                <a:ea typeface="Microsoft JhengHei"/>
                <a:cs typeface="Microsoft JhengHei"/>
                <a:sym typeface="Microsoft JhengHei"/>
              </a:rPr>
              <a:t>提供模擬下單系統</a:t>
            </a:r>
            <a:endParaRPr b="0" i="0" sz="2000" u="none" cap="none" strike="noStrike">
              <a:solidFill>
                <a:srgbClr val="FFFFFE"/>
              </a:solidFill>
              <a:latin typeface="Microsoft JhengHei"/>
              <a:ea typeface="Microsoft JhengHei"/>
              <a:cs typeface="Microsoft JhengHei"/>
              <a:sym typeface="Microsoft JhengHei"/>
            </a:endParaRPr>
          </a:p>
          <a:p>
            <a:pPr indent="0" lvl="0" marL="101600" marR="0" rtl="0" algn="l">
              <a:lnSpc>
                <a:spcPct val="100000"/>
              </a:lnSpc>
              <a:spcBef>
                <a:spcPts val="0"/>
              </a:spcBef>
              <a:spcAft>
                <a:spcPts val="0"/>
              </a:spcAft>
              <a:buNone/>
            </a:pPr>
            <a:r>
              <a:t/>
            </a:r>
            <a:endParaRPr sz="2000">
              <a:solidFill>
                <a:srgbClr val="FFFFFE"/>
              </a:solidFill>
              <a:latin typeface="Microsoft JhengHei"/>
              <a:ea typeface="Microsoft JhengHei"/>
              <a:cs typeface="Microsoft JhengHei"/>
              <a:sym typeface="Microsoft JhengHei"/>
            </a:endParaRPr>
          </a:p>
          <a:p>
            <a:pPr indent="0" lvl="0" marL="101600" marR="0" rtl="0" algn="l">
              <a:lnSpc>
                <a:spcPct val="100000"/>
              </a:lnSpc>
              <a:spcBef>
                <a:spcPts val="0"/>
              </a:spcBef>
              <a:spcAft>
                <a:spcPts val="0"/>
              </a:spcAft>
              <a:buNone/>
            </a:pPr>
            <a:r>
              <a:t/>
            </a:r>
            <a:endParaRPr sz="2000">
              <a:solidFill>
                <a:srgbClr val="FFFFFE"/>
              </a:solidFill>
              <a:latin typeface="Microsoft JhengHei"/>
              <a:ea typeface="Microsoft JhengHei"/>
              <a:cs typeface="Microsoft JhengHei"/>
              <a:sym typeface="Microsoft JhengHei"/>
            </a:endParaRPr>
          </a:p>
          <a:p>
            <a:pPr indent="-355600" lvl="0" marL="457200" rtl="0" algn="l">
              <a:spcBef>
                <a:spcPts val="0"/>
              </a:spcBef>
              <a:spcAft>
                <a:spcPts val="0"/>
              </a:spcAft>
              <a:buClr>
                <a:srgbClr val="7F5AF0"/>
              </a:buClr>
              <a:buSzPts val="2000"/>
              <a:buFont typeface="Microsoft JhengHei"/>
              <a:buChar char="●"/>
            </a:pPr>
            <a:r>
              <a:rPr lang="zh-TW" sz="2000">
                <a:solidFill>
                  <a:srgbClr val="FFFFFE"/>
                </a:solidFill>
                <a:latin typeface="Microsoft JhengHei"/>
                <a:ea typeface="Microsoft JhengHei"/>
                <a:cs typeface="Microsoft JhengHei"/>
                <a:sym typeface="Microsoft JhengHei"/>
              </a:rPr>
              <a:t>用戶能快速獲取股票資訊</a:t>
            </a:r>
            <a:endParaRPr i="0" sz="2800" u="none" cap="none" strike="noStrike">
              <a:solidFill>
                <a:srgbClr val="FFFFFE"/>
              </a:solidFill>
              <a:latin typeface="Microsoft JhengHei"/>
              <a:ea typeface="Microsoft JhengHei"/>
              <a:cs typeface="Microsoft JhengHei"/>
              <a:sym typeface="Microsoft JhengHei"/>
            </a:endParaRPr>
          </a:p>
        </p:txBody>
      </p:sp>
      <p:sp>
        <p:nvSpPr>
          <p:cNvPr id="383" name="Google Shape;383;geb18da9617_3_64"/>
          <p:cNvSpPr txBox="1"/>
          <p:nvPr/>
        </p:nvSpPr>
        <p:spPr>
          <a:xfrm>
            <a:off x="5448189" y="1887572"/>
            <a:ext cx="1756500" cy="61552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zh-TW" sz="2800" u="none" cap="none" strike="noStrike">
                <a:solidFill>
                  <a:srgbClr val="FFFFFE"/>
                </a:solidFill>
                <a:latin typeface="Microsoft JhengHei"/>
                <a:ea typeface="Microsoft JhengHei"/>
                <a:cs typeface="Microsoft JhengHei"/>
                <a:sym typeface="Microsoft JhengHei"/>
              </a:rPr>
              <a:t>未來展望</a:t>
            </a:r>
            <a:endParaRPr b="1" i="0" sz="2800" u="none" cap="none" strike="noStrike">
              <a:solidFill>
                <a:srgbClr val="FFFFFE"/>
              </a:solidFill>
              <a:latin typeface="Microsoft JhengHei"/>
              <a:ea typeface="Microsoft JhengHei"/>
              <a:cs typeface="Microsoft JhengHei"/>
              <a:sym typeface="Microsoft JhengHei"/>
            </a:endParaRPr>
          </a:p>
        </p:txBody>
      </p:sp>
      <p:sp>
        <p:nvSpPr>
          <p:cNvPr id="384" name="Google Shape;384;geb18da9617_3_64"/>
          <p:cNvSpPr txBox="1"/>
          <p:nvPr/>
        </p:nvSpPr>
        <p:spPr>
          <a:xfrm>
            <a:off x="5170888" y="2647706"/>
            <a:ext cx="3801900" cy="26475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rgbClr val="7F5AF0"/>
              </a:buClr>
              <a:buSzPts val="2000"/>
              <a:buFont typeface="Microsoft JhengHei"/>
              <a:buChar char="●"/>
            </a:pPr>
            <a:r>
              <a:rPr b="0" i="0" lang="zh-TW" sz="2000" u="none" cap="none" strike="noStrike">
                <a:solidFill>
                  <a:srgbClr val="FFFFFE"/>
                </a:solidFill>
                <a:latin typeface="Microsoft JhengHei"/>
                <a:ea typeface="Microsoft JhengHei"/>
                <a:cs typeface="Microsoft JhengHei"/>
                <a:sym typeface="Microsoft JhengHei"/>
              </a:rPr>
              <a:t>提供更多預測方式給使用者選擇</a:t>
            </a:r>
            <a:endParaRPr b="0" i="0" sz="20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FFFFFE"/>
              </a:solidFill>
              <a:latin typeface="Microsoft JhengHei"/>
              <a:ea typeface="Microsoft JhengHei"/>
              <a:cs typeface="Microsoft JhengHei"/>
              <a:sym typeface="Microsoft JhengHei"/>
            </a:endParaRPr>
          </a:p>
          <a:p>
            <a:pPr indent="-355600" lvl="0" marL="457200" marR="0" rtl="0" algn="l">
              <a:lnSpc>
                <a:spcPct val="100000"/>
              </a:lnSpc>
              <a:spcBef>
                <a:spcPts val="0"/>
              </a:spcBef>
              <a:spcAft>
                <a:spcPts val="0"/>
              </a:spcAft>
              <a:buClr>
                <a:srgbClr val="7F5AF0"/>
              </a:buClr>
              <a:buSzPts val="2000"/>
              <a:buFont typeface="Microsoft JhengHei"/>
              <a:buChar char="●"/>
            </a:pPr>
            <a:r>
              <a:rPr b="0" i="0" lang="zh-TW" sz="2000" u="none" cap="none" strike="noStrike">
                <a:solidFill>
                  <a:srgbClr val="FFFFFE"/>
                </a:solidFill>
                <a:latin typeface="Microsoft JhengHei"/>
                <a:ea typeface="Microsoft JhengHei"/>
                <a:cs typeface="Microsoft JhengHei"/>
                <a:sym typeface="Microsoft JhengHei"/>
              </a:rPr>
              <a:t>提供更多股票服務</a:t>
            </a:r>
            <a:endParaRPr b="0" i="0" sz="2000" u="none" cap="none" strike="noStrike">
              <a:solidFill>
                <a:srgbClr val="FFFFFE"/>
              </a:solidFill>
              <a:latin typeface="Microsoft JhengHei"/>
              <a:ea typeface="Microsoft JhengHei"/>
              <a:cs typeface="Microsoft JhengHei"/>
              <a:sym typeface="Microsoft JhengHei"/>
            </a:endParaRPr>
          </a:p>
          <a:p>
            <a:pPr indent="0" lvl="0" marL="457200" marR="0" rtl="0" algn="l">
              <a:lnSpc>
                <a:spcPct val="100000"/>
              </a:lnSpc>
              <a:spcBef>
                <a:spcPts val="0"/>
              </a:spcBef>
              <a:spcAft>
                <a:spcPts val="0"/>
              </a:spcAft>
              <a:buNone/>
            </a:pPr>
            <a:r>
              <a:t/>
            </a:r>
            <a:endParaRPr sz="2000">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FFFFFE"/>
              </a:solidFill>
              <a:latin typeface="Microsoft JhengHei"/>
              <a:ea typeface="Microsoft JhengHei"/>
              <a:cs typeface="Microsoft JhengHei"/>
              <a:sym typeface="Microsoft JhengHei"/>
            </a:endParaRPr>
          </a:p>
          <a:p>
            <a:pPr indent="-355600" lvl="0" marL="457200" marR="0" rtl="0" algn="l">
              <a:lnSpc>
                <a:spcPct val="100000"/>
              </a:lnSpc>
              <a:spcBef>
                <a:spcPts val="0"/>
              </a:spcBef>
              <a:spcAft>
                <a:spcPts val="0"/>
              </a:spcAft>
              <a:buClr>
                <a:srgbClr val="7F5AF0"/>
              </a:buClr>
              <a:buSzPts val="2000"/>
              <a:buFont typeface="Microsoft JhengHei"/>
              <a:buChar char="●"/>
            </a:pPr>
            <a:r>
              <a:rPr b="0" i="0" lang="zh-TW" sz="2000" u="none" cap="none" strike="noStrike">
                <a:solidFill>
                  <a:srgbClr val="FFFFFE"/>
                </a:solidFill>
                <a:latin typeface="Microsoft JhengHei"/>
                <a:ea typeface="Microsoft JhengHei"/>
                <a:cs typeface="Microsoft JhengHei"/>
                <a:sym typeface="Microsoft JhengHei"/>
              </a:rPr>
              <a:t>增加評論功能</a:t>
            </a:r>
            <a:endParaRPr b="0" i="0" sz="2000" u="none" cap="none" strike="noStrike">
              <a:solidFill>
                <a:srgbClr val="FFFFFE"/>
              </a:solidFill>
              <a:latin typeface="Microsoft JhengHei"/>
              <a:ea typeface="Microsoft JhengHei"/>
              <a:cs typeface="Microsoft JhengHei"/>
              <a:sym typeface="Microsoft JhengHei"/>
            </a:endParaRPr>
          </a:p>
        </p:txBody>
      </p:sp>
      <p:sp>
        <p:nvSpPr>
          <p:cNvPr id="385" name="Google Shape;385;geb18da9617_3_64"/>
          <p:cNvSpPr/>
          <p:nvPr/>
        </p:nvSpPr>
        <p:spPr>
          <a:xfrm flipH="1" rot="10800000">
            <a:off x="450656" y="5408140"/>
            <a:ext cx="757513" cy="741185"/>
          </a:xfrm>
          <a:prstGeom prst="diagStripe">
            <a:avLst>
              <a:gd fmla="val 50000"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geb18da9617_3_64"/>
          <p:cNvSpPr/>
          <p:nvPr/>
        </p:nvSpPr>
        <p:spPr>
          <a:xfrm flipH="1" rot="10800000">
            <a:off x="5260067" y="5290311"/>
            <a:ext cx="832200" cy="832200"/>
          </a:xfrm>
          <a:prstGeom prst="diagStripe">
            <a:avLst>
              <a:gd fmla="val 50000"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7" name="Google Shape;387;geb18da9617_3_64"/>
          <p:cNvPicPr preferRelativeResize="0"/>
          <p:nvPr/>
        </p:nvPicPr>
        <p:blipFill rotWithShape="1">
          <a:blip r:embed="rId3">
            <a:alphaModFix/>
          </a:blip>
          <a:srcRect b="0" l="0" r="0" t="0"/>
          <a:stretch/>
        </p:blipFill>
        <p:spPr>
          <a:xfrm>
            <a:off x="7701842" y="5083386"/>
            <a:ext cx="1064469" cy="1039125"/>
          </a:xfrm>
          <a:prstGeom prst="rect">
            <a:avLst/>
          </a:prstGeom>
          <a:noFill/>
          <a:ln>
            <a:noFill/>
          </a:ln>
        </p:spPr>
      </p:pic>
      <p:sp>
        <p:nvSpPr>
          <p:cNvPr id="388" name="Google Shape;388;geb18da9617_3_64"/>
          <p:cNvSpPr/>
          <p:nvPr/>
        </p:nvSpPr>
        <p:spPr>
          <a:xfrm flipH="1" rot="10800000">
            <a:off x="450656" y="2410822"/>
            <a:ext cx="1374294" cy="45719"/>
          </a:xfrm>
          <a:prstGeom prst="rect">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geb18da9617_3_64"/>
          <p:cNvSpPr/>
          <p:nvPr/>
        </p:nvSpPr>
        <p:spPr>
          <a:xfrm flipH="1" rot="10800000">
            <a:off x="5260066" y="2377990"/>
            <a:ext cx="1769999" cy="45719"/>
          </a:xfrm>
          <a:prstGeom prst="rect">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grpSp>
        <p:nvGrpSpPr>
          <p:cNvPr id="394" name="Google Shape;394;p7"/>
          <p:cNvGrpSpPr/>
          <p:nvPr/>
        </p:nvGrpSpPr>
        <p:grpSpPr>
          <a:xfrm>
            <a:off x="0" y="2602800"/>
            <a:ext cx="9906300" cy="1652400"/>
            <a:chOff x="0" y="2602800"/>
            <a:chExt cx="9906300" cy="1652400"/>
          </a:xfrm>
        </p:grpSpPr>
        <p:sp>
          <p:nvSpPr>
            <p:cNvPr id="395" name="Google Shape;395;p7"/>
            <p:cNvSpPr/>
            <p:nvPr/>
          </p:nvSpPr>
          <p:spPr>
            <a:xfrm>
              <a:off x="300" y="2709000"/>
              <a:ext cx="9906000" cy="1440000"/>
            </a:xfrm>
            <a:prstGeom prst="rect">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7"/>
            <p:cNvSpPr txBox="1"/>
            <p:nvPr/>
          </p:nvSpPr>
          <p:spPr>
            <a:xfrm>
              <a:off x="4035600" y="3429000"/>
              <a:ext cx="1835400" cy="477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500"/>
                <a:buFont typeface="Arial"/>
                <a:buNone/>
              </a:pPr>
              <a:r>
                <a:rPr b="1" i="0" lang="zh-TW" sz="2500" u="none" cap="none" strike="noStrike">
                  <a:solidFill>
                    <a:srgbClr val="FFFFFE"/>
                  </a:solidFill>
                  <a:latin typeface="Arial"/>
                  <a:ea typeface="Arial"/>
                  <a:cs typeface="Arial"/>
                  <a:sym typeface="Arial"/>
                </a:rPr>
                <a:t>Thank you</a:t>
              </a:r>
              <a:endParaRPr b="1" i="0" sz="2500" u="none" cap="none" strike="noStrike">
                <a:solidFill>
                  <a:srgbClr val="FFFFFE"/>
                </a:solidFill>
                <a:latin typeface="Arial"/>
                <a:ea typeface="Arial"/>
                <a:cs typeface="Arial"/>
                <a:sym typeface="Arial"/>
              </a:endParaRPr>
            </a:p>
          </p:txBody>
        </p:sp>
        <p:sp>
          <p:nvSpPr>
            <p:cNvPr id="397" name="Google Shape;397;p7"/>
            <p:cNvSpPr txBox="1"/>
            <p:nvPr/>
          </p:nvSpPr>
          <p:spPr>
            <a:xfrm>
              <a:off x="2710200" y="2849300"/>
              <a:ext cx="44856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zh-TW" sz="4000" u="none" cap="none" strike="noStrike">
                  <a:solidFill>
                    <a:srgbClr val="FFFFFE"/>
                  </a:solidFill>
                  <a:latin typeface="Arial"/>
                  <a:ea typeface="Arial"/>
                  <a:cs typeface="Arial"/>
                  <a:sym typeface="Arial"/>
                </a:rPr>
                <a:t>謝謝您的聆聽</a:t>
              </a:r>
              <a:endParaRPr b="1" i="0" sz="4000" u="none" cap="none" strike="noStrike">
                <a:solidFill>
                  <a:srgbClr val="FFFFFE"/>
                </a:solidFill>
                <a:latin typeface="Arial"/>
                <a:ea typeface="Arial"/>
                <a:cs typeface="Arial"/>
                <a:sym typeface="Arial"/>
              </a:endParaRPr>
            </a:p>
          </p:txBody>
        </p:sp>
        <p:sp>
          <p:nvSpPr>
            <p:cNvPr id="398" name="Google Shape;398;p7"/>
            <p:cNvSpPr/>
            <p:nvPr/>
          </p:nvSpPr>
          <p:spPr>
            <a:xfrm>
              <a:off x="0" y="4219200"/>
              <a:ext cx="9906000" cy="36000"/>
            </a:xfrm>
            <a:prstGeom prst="rect">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7"/>
            <p:cNvSpPr/>
            <p:nvPr/>
          </p:nvSpPr>
          <p:spPr>
            <a:xfrm>
              <a:off x="0" y="2602800"/>
              <a:ext cx="9906000" cy="36000"/>
            </a:xfrm>
            <a:prstGeom prst="rect">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eaeff685c8_1_0"/>
          <p:cNvSpPr/>
          <p:nvPr/>
        </p:nvSpPr>
        <p:spPr>
          <a:xfrm rot="1499679">
            <a:off x="2286119" y="-732710"/>
            <a:ext cx="1307115" cy="8323419"/>
          </a:xfrm>
          <a:prstGeom prst="parallelogram">
            <a:avLst>
              <a:gd fmla="val 25000"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geaeff685c8_1_0"/>
          <p:cNvSpPr/>
          <p:nvPr/>
        </p:nvSpPr>
        <p:spPr>
          <a:xfrm>
            <a:off x="-789400" y="2239950"/>
            <a:ext cx="3937175" cy="2214725"/>
          </a:xfrm>
          <a:prstGeom prst="flowChartInputOutput">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geaeff685c8_1_0"/>
          <p:cNvSpPr txBox="1"/>
          <p:nvPr>
            <p:ph idx="1" type="body"/>
          </p:nvPr>
        </p:nvSpPr>
        <p:spPr>
          <a:xfrm>
            <a:off x="53888" y="2652813"/>
            <a:ext cx="2250600" cy="13890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600"/>
              </a:spcBef>
              <a:spcAft>
                <a:spcPts val="0"/>
              </a:spcAft>
              <a:buSzPts val="2800"/>
              <a:buNone/>
            </a:pPr>
            <a:r>
              <a:rPr lang="zh-TW" sz="4000">
                <a:solidFill>
                  <a:srgbClr val="FFFFFE"/>
                </a:solidFill>
              </a:rPr>
              <a:t>目錄</a:t>
            </a:r>
            <a:endParaRPr sz="4000">
              <a:solidFill>
                <a:srgbClr val="FFFFFE"/>
              </a:solidFill>
            </a:endParaRPr>
          </a:p>
          <a:p>
            <a:pPr indent="0" lvl="0" marL="0" rtl="0" algn="ctr">
              <a:lnSpc>
                <a:spcPct val="100000"/>
              </a:lnSpc>
              <a:spcBef>
                <a:spcPts val="600"/>
              </a:spcBef>
              <a:spcAft>
                <a:spcPts val="600"/>
              </a:spcAft>
              <a:buSzPts val="2800"/>
              <a:buNone/>
            </a:pPr>
            <a:r>
              <a:rPr lang="zh-TW" sz="2500">
                <a:solidFill>
                  <a:srgbClr val="FFFFFE"/>
                </a:solidFill>
              </a:rPr>
              <a:t>CONTENT</a:t>
            </a:r>
            <a:endParaRPr sz="2500">
              <a:solidFill>
                <a:srgbClr val="FFFFFE"/>
              </a:solidFill>
            </a:endParaRPr>
          </a:p>
        </p:txBody>
      </p:sp>
      <p:grpSp>
        <p:nvGrpSpPr>
          <p:cNvPr id="77" name="Google Shape;77;geaeff685c8_1_0"/>
          <p:cNvGrpSpPr/>
          <p:nvPr/>
        </p:nvGrpSpPr>
        <p:grpSpPr>
          <a:xfrm>
            <a:off x="5344800" y="1024800"/>
            <a:ext cx="3644100" cy="939000"/>
            <a:chOff x="5040000" y="720000"/>
            <a:chExt cx="3644100" cy="939000"/>
          </a:xfrm>
        </p:grpSpPr>
        <p:sp>
          <p:nvSpPr>
            <p:cNvPr id="78" name="Google Shape;78;geaeff685c8_1_0"/>
            <p:cNvSpPr txBox="1"/>
            <p:nvPr/>
          </p:nvSpPr>
          <p:spPr>
            <a:xfrm>
              <a:off x="5040000" y="720000"/>
              <a:ext cx="718500" cy="939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0"/>
                <a:buFont typeface="Arial"/>
                <a:buNone/>
              </a:pPr>
              <a:r>
                <a:rPr b="1" i="0" lang="zh-TW" sz="3500" u="none" cap="none" strike="noStrike">
                  <a:solidFill>
                    <a:srgbClr val="FFFFFE"/>
                  </a:solidFill>
                  <a:latin typeface="Microsoft JhengHei"/>
                  <a:ea typeface="Microsoft JhengHei"/>
                  <a:cs typeface="Microsoft JhengHei"/>
                  <a:sym typeface="Microsoft JhengHei"/>
                </a:rPr>
                <a:t>01</a:t>
              </a:r>
              <a:endParaRPr b="1" i="0" sz="35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icrosoft JhengHei"/>
                <a:ea typeface="Microsoft JhengHei"/>
                <a:cs typeface="Microsoft JhengHei"/>
                <a:sym typeface="Microsoft JhengHei"/>
              </a:endParaRPr>
            </a:p>
          </p:txBody>
        </p:sp>
        <p:sp>
          <p:nvSpPr>
            <p:cNvPr id="79" name="Google Shape;79;geaeff685c8_1_0"/>
            <p:cNvSpPr txBox="1"/>
            <p:nvPr/>
          </p:nvSpPr>
          <p:spPr>
            <a:xfrm>
              <a:off x="5815200" y="832800"/>
              <a:ext cx="1482900" cy="785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zh-TW" sz="2500" u="none" cap="none" strike="noStrike">
                  <a:solidFill>
                    <a:srgbClr val="FFFFFE"/>
                  </a:solidFill>
                  <a:latin typeface="Microsoft JhengHei"/>
                  <a:ea typeface="Microsoft JhengHei"/>
                  <a:cs typeface="Microsoft JhengHei"/>
                  <a:sym typeface="Microsoft JhengHei"/>
                </a:rPr>
                <a:t>參與製作</a:t>
              </a:r>
              <a:endParaRPr b="1" i="0" sz="25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icrosoft JhengHei"/>
                <a:ea typeface="Microsoft JhengHei"/>
                <a:cs typeface="Microsoft JhengHei"/>
                <a:sym typeface="Microsoft JhengHei"/>
              </a:endParaRPr>
            </a:p>
          </p:txBody>
        </p:sp>
        <p:sp>
          <p:nvSpPr>
            <p:cNvPr id="80" name="Google Shape;80;geaeff685c8_1_0"/>
            <p:cNvSpPr txBox="1"/>
            <p:nvPr/>
          </p:nvSpPr>
          <p:spPr>
            <a:xfrm>
              <a:off x="7201200" y="976800"/>
              <a:ext cx="1482900" cy="631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zh-TW" sz="1500" u="none" cap="none" strike="noStrike">
                  <a:solidFill>
                    <a:srgbClr val="72757E"/>
                  </a:solidFill>
                  <a:latin typeface="Microsoft JhengHei"/>
                  <a:ea typeface="Microsoft JhengHei"/>
                  <a:cs typeface="Microsoft JhengHei"/>
                  <a:sym typeface="Microsoft JhengHei"/>
                </a:rPr>
                <a:t>ABOUT US</a:t>
              </a:r>
              <a:endParaRPr b="1" i="0" sz="1500" u="none" cap="none" strike="noStrike">
                <a:solidFill>
                  <a:srgbClr val="72757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icrosoft JhengHei"/>
                <a:ea typeface="Microsoft JhengHei"/>
                <a:cs typeface="Microsoft JhengHei"/>
                <a:sym typeface="Microsoft JhengHei"/>
              </a:endParaRPr>
            </a:p>
          </p:txBody>
        </p:sp>
      </p:grpSp>
      <p:grpSp>
        <p:nvGrpSpPr>
          <p:cNvPr id="81" name="Google Shape;81;geaeff685c8_1_0"/>
          <p:cNvGrpSpPr/>
          <p:nvPr/>
        </p:nvGrpSpPr>
        <p:grpSpPr>
          <a:xfrm>
            <a:off x="4986000" y="1746000"/>
            <a:ext cx="3904450" cy="939000"/>
            <a:chOff x="5040000" y="720000"/>
            <a:chExt cx="3904450" cy="939000"/>
          </a:xfrm>
        </p:grpSpPr>
        <p:sp>
          <p:nvSpPr>
            <p:cNvPr id="82" name="Google Shape;82;geaeff685c8_1_0"/>
            <p:cNvSpPr txBox="1"/>
            <p:nvPr/>
          </p:nvSpPr>
          <p:spPr>
            <a:xfrm>
              <a:off x="5040000" y="720000"/>
              <a:ext cx="718500" cy="939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0"/>
                <a:buFont typeface="Arial"/>
                <a:buNone/>
              </a:pPr>
              <a:r>
                <a:rPr b="1" i="0" lang="zh-TW" sz="3500" u="none" cap="none" strike="noStrike">
                  <a:solidFill>
                    <a:srgbClr val="FFFFFE"/>
                  </a:solidFill>
                  <a:latin typeface="Microsoft JhengHei"/>
                  <a:ea typeface="Microsoft JhengHei"/>
                  <a:cs typeface="Microsoft JhengHei"/>
                  <a:sym typeface="Microsoft JhengHei"/>
                </a:rPr>
                <a:t>02</a:t>
              </a:r>
              <a:endParaRPr b="1" i="0" sz="35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icrosoft JhengHei"/>
                <a:ea typeface="Microsoft JhengHei"/>
                <a:cs typeface="Microsoft JhengHei"/>
                <a:sym typeface="Microsoft JhengHei"/>
              </a:endParaRPr>
            </a:p>
          </p:txBody>
        </p:sp>
        <p:sp>
          <p:nvSpPr>
            <p:cNvPr id="83" name="Google Shape;83;geaeff685c8_1_0"/>
            <p:cNvSpPr txBox="1"/>
            <p:nvPr/>
          </p:nvSpPr>
          <p:spPr>
            <a:xfrm>
              <a:off x="5815200" y="832800"/>
              <a:ext cx="1846800" cy="785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zh-TW" sz="2500" u="none" cap="none" strike="noStrike">
                  <a:solidFill>
                    <a:srgbClr val="FFFFFE"/>
                  </a:solidFill>
                  <a:latin typeface="Microsoft JhengHei"/>
                  <a:ea typeface="Microsoft JhengHei"/>
                  <a:cs typeface="Microsoft JhengHei"/>
                  <a:sym typeface="Microsoft JhengHei"/>
                </a:rPr>
                <a:t>動機&amp;目的</a:t>
              </a:r>
              <a:endParaRPr b="1" i="0" sz="25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icrosoft JhengHei"/>
                <a:ea typeface="Microsoft JhengHei"/>
                <a:cs typeface="Microsoft JhengHei"/>
                <a:sym typeface="Microsoft JhengHei"/>
              </a:endParaRPr>
            </a:p>
          </p:txBody>
        </p:sp>
        <p:sp>
          <p:nvSpPr>
            <p:cNvPr id="84" name="Google Shape;84;geaeff685c8_1_0"/>
            <p:cNvSpPr txBox="1"/>
            <p:nvPr/>
          </p:nvSpPr>
          <p:spPr>
            <a:xfrm>
              <a:off x="7461550" y="954000"/>
              <a:ext cx="1482900" cy="631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zh-TW" sz="1500" u="none" cap="none" strike="noStrike">
                  <a:solidFill>
                    <a:srgbClr val="72757E"/>
                  </a:solidFill>
                  <a:latin typeface="Microsoft JhengHei"/>
                  <a:ea typeface="Microsoft JhengHei"/>
                  <a:cs typeface="Microsoft JhengHei"/>
                  <a:sym typeface="Microsoft JhengHei"/>
                </a:rPr>
                <a:t>MOTIVATION</a:t>
              </a:r>
              <a:endParaRPr b="1" i="0" sz="1500" u="none" cap="none" strike="noStrike">
                <a:solidFill>
                  <a:srgbClr val="72757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icrosoft JhengHei"/>
                <a:ea typeface="Microsoft JhengHei"/>
                <a:cs typeface="Microsoft JhengHei"/>
                <a:sym typeface="Microsoft JhengHei"/>
              </a:endParaRPr>
            </a:p>
          </p:txBody>
        </p:sp>
      </p:grpSp>
      <p:grpSp>
        <p:nvGrpSpPr>
          <p:cNvPr id="85" name="Google Shape;85;geaeff685c8_1_0"/>
          <p:cNvGrpSpPr/>
          <p:nvPr/>
        </p:nvGrpSpPr>
        <p:grpSpPr>
          <a:xfrm>
            <a:off x="4626000" y="2466000"/>
            <a:ext cx="3435000" cy="939000"/>
            <a:chOff x="5040000" y="720000"/>
            <a:chExt cx="3435000" cy="939000"/>
          </a:xfrm>
        </p:grpSpPr>
        <p:sp>
          <p:nvSpPr>
            <p:cNvPr id="86" name="Google Shape;86;geaeff685c8_1_0"/>
            <p:cNvSpPr txBox="1"/>
            <p:nvPr/>
          </p:nvSpPr>
          <p:spPr>
            <a:xfrm>
              <a:off x="5040000" y="720000"/>
              <a:ext cx="718500" cy="939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0"/>
                <a:buFont typeface="Arial"/>
                <a:buNone/>
              </a:pPr>
              <a:r>
                <a:rPr b="1" i="0" lang="zh-TW" sz="3500" u="none" cap="none" strike="noStrike">
                  <a:solidFill>
                    <a:srgbClr val="FFFFFE"/>
                  </a:solidFill>
                  <a:latin typeface="Microsoft JhengHei"/>
                  <a:ea typeface="Microsoft JhengHei"/>
                  <a:cs typeface="Microsoft JhengHei"/>
                  <a:sym typeface="Microsoft JhengHei"/>
                </a:rPr>
                <a:t>03</a:t>
              </a:r>
              <a:endParaRPr b="1" i="0" sz="35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icrosoft JhengHei"/>
                <a:ea typeface="Microsoft JhengHei"/>
                <a:cs typeface="Microsoft JhengHei"/>
                <a:sym typeface="Microsoft JhengHei"/>
              </a:endParaRPr>
            </a:p>
          </p:txBody>
        </p:sp>
        <p:sp>
          <p:nvSpPr>
            <p:cNvPr id="87" name="Google Shape;87;geaeff685c8_1_0"/>
            <p:cNvSpPr txBox="1"/>
            <p:nvPr/>
          </p:nvSpPr>
          <p:spPr>
            <a:xfrm>
              <a:off x="5815200" y="832800"/>
              <a:ext cx="1482900" cy="785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zh-TW" sz="2500" u="none" cap="none" strike="noStrike">
                  <a:solidFill>
                    <a:srgbClr val="FFFFFE"/>
                  </a:solidFill>
                  <a:latin typeface="Microsoft JhengHei"/>
                  <a:ea typeface="Microsoft JhengHei"/>
                  <a:cs typeface="Microsoft JhengHei"/>
                  <a:sym typeface="Microsoft JhengHei"/>
                </a:rPr>
                <a:t>架構圖</a:t>
              </a:r>
              <a:endParaRPr b="1" i="0" sz="25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icrosoft JhengHei"/>
                <a:ea typeface="Microsoft JhengHei"/>
                <a:cs typeface="Microsoft JhengHei"/>
                <a:sym typeface="Microsoft JhengHei"/>
              </a:endParaRPr>
            </a:p>
          </p:txBody>
        </p:sp>
        <p:sp>
          <p:nvSpPr>
            <p:cNvPr id="88" name="Google Shape;88;geaeff685c8_1_0"/>
            <p:cNvSpPr txBox="1"/>
            <p:nvPr/>
          </p:nvSpPr>
          <p:spPr>
            <a:xfrm>
              <a:off x="6840000" y="976800"/>
              <a:ext cx="1635000" cy="631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zh-TW" sz="1500" u="none" cap="none" strike="noStrike">
                  <a:solidFill>
                    <a:srgbClr val="72757E"/>
                  </a:solidFill>
                  <a:latin typeface="Microsoft JhengHei"/>
                  <a:ea typeface="Microsoft JhengHei"/>
                  <a:cs typeface="Microsoft JhengHei"/>
                  <a:sym typeface="Microsoft JhengHei"/>
                </a:rPr>
                <a:t>SCHEMA</a:t>
              </a:r>
              <a:endParaRPr b="1" i="0" sz="1500" u="none" cap="none" strike="noStrike">
                <a:solidFill>
                  <a:srgbClr val="72757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icrosoft JhengHei"/>
                <a:ea typeface="Microsoft JhengHei"/>
                <a:cs typeface="Microsoft JhengHei"/>
                <a:sym typeface="Microsoft JhengHei"/>
              </a:endParaRPr>
            </a:p>
          </p:txBody>
        </p:sp>
      </p:grpSp>
      <p:grpSp>
        <p:nvGrpSpPr>
          <p:cNvPr id="89" name="Google Shape;89;geaeff685c8_1_0"/>
          <p:cNvGrpSpPr/>
          <p:nvPr/>
        </p:nvGrpSpPr>
        <p:grpSpPr>
          <a:xfrm>
            <a:off x="4266000" y="3186000"/>
            <a:ext cx="2976900" cy="939000"/>
            <a:chOff x="5040000" y="720000"/>
            <a:chExt cx="2976900" cy="939000"/>
          </a:xfrm>
        </p:grpSpPr>
        <p:sp>
          <p:nvSpPr>
            <p:cNvPr id="90" name="Google Shape;90;geaeff685c8_1_0"/>
            <p:cNvSpPr txBox="1"/>
            <p:nvPr/>
          </p:nvSpPr>
          <p:spPr>
            <a:xfrm>
              <a:off x="5040000" y="720000"/>
              <a:ext cx="718500" cy="939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0"/>
                <a:buFont typeface="Arial"/>
                <a:buNone/>
              </a:pPr>
              <a:r>
                <a:rPr b="1" i="0" lang="zh-TW" sz="3500" u="none" cap="none" strike="noStrike">
                  <a:solidFill>
                    <a:srgbClr val="FFFFFE"/>
                  </a:solidFill>
                  <a:latin typeface="Microsoft JhengHei"/>
                  <a:ea typeface="Microsoft JhengHei"/>
                  <a:cs typeface="Microsoft JhengHei"/>
                  <a:sym typeface="Microsoft JhengHei"/>
                </a:rPr>
                <a:t>04</a:t>
              </a:r>
              <a:endParaRPr b="1" i="0" sz="35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icrosoft JhengHei"/>
                <a:ea typeface="Microsoft JhengHei"/>
                <a:cs typeface="Microsoft JhengHei"/>
                <a:sym typeface="Microsoft JhengHei"/>
              </a:endParaRPr>
            </a:p>
          </p:txBody>
        </p:sp>
        <p:sp>
          <p:nvSpPr>
            <p:cNvPr id="91" name="Google Shape;91;geaeff685c8_1_0"/>
            <p:cNvSpPr txBox="1"/>
            <p:nvPr/>
          </p:nvSpPr>
          <p:spPr>
            <a:xfrm>
              <a:off x="5815200" y="832800"/>
              <a:ext cx="840000" cy="785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zh-TW" sz="2500" u="none" cap="none" strike="noStrike">
                  <a:solidFill>
                    <a:srgbClr val="FFFFFE"/>
                  </a:solidFill>
                  <a:latin typeface="Microsoft JhengHei"/>
                  <a:ea typeface="Microsoft JhengHei"/>
                  <a:cs typeface="Microsoft JhengHei"/>
                  <a:sym typeface="Microsoft JhengHei"/>
                </a:rPr>
                <a:t>前端</a:t>
              </a:r>
              <a:endParaRPr b="1" i="0" sz="25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E"/>
                </a:solidFill>
                <a:latin typeface="Microsoft JhengHei"/>
                <a:ea typeface="Microsoft JhengHei"/>
                <a:cs typeface="Microsoft JhengHei"/>
                <a:sym typeface="Microsoft JhengHei"/>
              </a:endParaRPr>
            </a:p>
          </p:txBody>
        </p:sp>
        <p:sp>
          <p:nvSpPr>
            <p:cNvPr id="92" name="Google Shape;92;geaeff685c8_1_0"/>
            <p:cNvSpPr txBox="1"/>
            <p:nvPr/>
          </p:nvSpPr>
          <p:spPr>
            <a:xfrm>
              <a:off x="6534000" y="976800"/>
              <a:ext cx="1482900" cy="631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zh-TW" sz="1500" u="none" cap="none" strike="noStrike">
                  <a:solidFill>
                    <a:srgbClr val="72757E"/>
                  </a:solidFill>
                  <a:latin typeface="Microsoft JhengHei"/>
                  <a:ea typeface="Microsoft JhengHei"/>
                  <a:cs typeface="Microsoft JhengHei"/>
                  <a:sym typeface="Microsoft JhengHei"/>
                </a:rPr>
                <a:t>DESIGN</a:t>
              </a:r>
              <a:endParaRPr b="1" i="0" sz="1500" u="none" cap="none" strike="noStrike">
                <a:solidFill>
                  <a:srgbClr val="72757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icrosoft JhengHei"/>
                <a:ea typeface="Microsoft JhengHei"/>
                <a:cs typeface="Microsoft JhengHei"/>
                <a:sym typeface="Microsoft JhengHei"/>
              </a:endParaRPr>
            </a:p>
          </p:txBody>
        </p:sp>
      </p:grpSp>
      <p:grpSp>
        <p:nvGrpSpPr>
          <p:cNvPr id="93" name="Google Shape;93;geaeff685c8_1_0"/>
          <p:cNvGrpSpPr/>
          <p:nvPr/>
        </p:nvGrpSpPr>
        <p:grpSpPr>
          <a:xfrm>
            <a:off x="3906000" y="3906000"/>
            <a:ext cx="2976900" cy="939000"/>
            <a:chOff x="5040000" y="720000"/>
            <a:chExt cx="2976900" cy="939000"/>
          </a:xfrm>
        </p:grpSpPr>
        <p:sp>
          <p:nvSpPr>
            <p:cNvPr id="94" name="Google Shape;94;geaeff685c8_1_0"/>
            <p:cNvSpPr txBox="1"/>
            <p:nvPr/>
          </p:nvSpPr>
          <p:spPr>
            <a:xfrm>
              <a:off x="5040000" y="720000"/>
              <a:ext cx="718500" cy="939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0"/>
                <a:buFont typeface="Arial"/>
                <a:buNone/>
              </a:pPr>
              <a:r>
                <a:rPr b="1" i="0" lang="zh-TW" sz="3500" u="none" cap="none" strike="noStrike">
                  <a:solidFill>
                    <a:srgbClr val="FFFFFE"/>
                  </a:solidFill>
                  <a:latin typeface="Microsoft JhengHei"/>
                  <a:ea typeface="Microsoft JhengHei"/>
                  <a:cs typeface="Microsoft JhengHei"/>
                  <a:sym typeface="Microsoft JhengHei"/>
                </a:rPr>
                <a:t>05</a:t>
              </a:r>
              <a:endParaRPr b="1" i="0" sz="35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icrosoft JhengHei"/>
                <a:ea typeface="Microsoft JhengHei"/>
                <a:cs typeface="Microsoft JhengHei"/>
                <a:sym typeface="Microsoft JhengHei"/>
              </a:endParaRPr>
            </a:p>
          </p:txBody>
        </p:sp>
        <p:sp>
          <p:nvSpPr>
            <p:cNvPr id="95" name="Google Shape;95;geaeff685c8_1_0"/>
            <p:cNvSpPr txBox="1"/>
            <p:nvPr/>
          </p:nvSpPr>
          <p:spPr>
            <a:xfrm>
              <a:off x="5815200" y="832800"/>
              <a:ext cx="1482900" cy="785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zh-TW" sz="2500" u="none" cap="none" strike="noStrike">
                  <a:solidFill>
                    <a:srgbClr val="FFFFFE"/>
                  </a:solidFill>
                  <a:latin typeface="Microsoft JhengHei"/>
                  <a:ea typeface="Microsoft JhengHei"/>
                  <a:cs typeface="Microsoft JhengHei"/>
                  <a:sym typeface="Microsoft JhengHei"/>
                </a:rPr>
                <a:t>後端</a:t>
              </a:r>
              <a:endParaRPr b="1" i="0" sz="25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icrosoft JhengHei"/>
                <a:ea typeface="Microsoft JhengHei"/>
                <a:cs typeface="Microsoft JhengHei"/>
                <a:sym typeface="Microsoft JhengHei"/>
              </a:endParaRPr>
            </a:p>
          </p:txBody>
        </p:sp>
        <p:sp>
          <p:nvSpPr>
            <p:cNvPr id="96" name="Google Shape;96;geaeff685c8_1_0"/>
            <p:cNvSpPr txBox="1"/>
            <p:nvPr/>
          </p:nvSpPr>
          <p:spPr>
            <a:xfrm>
              <a:off x="6534000" y="976800"/>
              <a:ext cx="1482900" cy="631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zh-TW" sz="1500" u="none" cap="none" strike="noStrike">
                  <a:solidFill>
                    <a:srgbClr val="72757E"/>
                  </a:solidFill>
                  <a:latin typeface="Microsoft JhengHei"/>
                  <a:ea typeface="Microsoft JhengHei"/>
                  <a:cs typeface="Microsoft JhengHei"/>
                  <a:sym typeface="Microsoft JhengHei"/>
                </a:rPr>
                <a:t>PROGRAM</a:t>
              </a:r>
              <a:endParaRPr b="1" i="0" sz="1500" u="none" cap="none" strike="noStrike">
                <a:solidFill>
                  <a:srgbClr val="72757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icrosoft JhengHei"/>
                <a:ea typeface="Microsoft JhengHei"/>
                <a:cs typeface="Microsoft JhengHei"/>
                <a:sym typeface="Microsoft JhengHei"/>
              </a:endParaRPr>
            </a:p>
          </p:txBody>
        </p:sp>
      </p:grpSp>
      <p:grpSp>
        <p:nvGrpSpPr>
          <p:cNvPr id="97" name="Google Shape;97;geaeff685c8_1_0"/>
          <p:cNvGrpSpPr/>
          <p:nvPr/>
        </p:nvGrpSpPr>
        <p:grpSpPr>
          <a:xfrm>
            <a:off x="3546000" y="4626000"/>
            <a:ext cx="3587389" cy="939000"/>
            <a:chOff x="5040000" y="720000"/>
            <a:chExt cx="3587389" cy="939000"/>
          </a:xfrm>
        </p:grpSpPr>
        <p:sp>
          <p:nvSpPr>
            <p:cNvPr id="98" name="Google Shape;98;geaeff685c8_1_0"/>
            <p:cNvSpPr txBox="1"/>
            <p:nvPr/>
          </p:nvSpPr>
          <p:spPr>
            <a:xfrm>
              <a:off x="5040000" y="720000"/>
              <a:ext cx="718500" cy="939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0"/>
                <a:buFont typeface="Arial"/>
                <a:buNone/>
              </a:pPr>
              <a:r>
                <a:rPr b="1" i="0" lang="zh-TW" sz="3500" u="none" cap="none" strike="noStrike">
                  <a:solidFill>
                    <a:srgbClr val="FFFFFE"/>
                  </a:solidFill>
                  <a:latin typeface="Microsoft JhengHei"/>
                  <a:ea typeface="Microsoft JhengHei"/>
                  <a:cs typeface="Microsoft JhengHei"/>
                  <a:sym typeface="Microsoft JhengHei"/>
                </a:rPr>
                <a:t>06</a:t>
              </a:r>
              <a:endParaRPr b="1" i="0" sz="35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icrosoft JhengHei"/>
                <a:ea typeface="Microsoft JhengHei"/>
                <a:cs typeface="Microsoft JhengHei"/>
                <a:sym typeface="Microsoft JhengHei"/>
              </a:endParaRPr>
            </a:p>
          </p:txBody>
        </p:sp>
        <p:sp>
          <p:nvSpPr>
            <p:cNvPr id="99" name="Google Shape;99;geaeff685c8_1_0"/>
            <p:cNvSpPr txBox="1"/>
            <p:nvPr/>
          </p:nvSpPr>
          <p:spPr>
            <a:xfrm>
              <a:off x="5815200" y="832800"/>
              <a:ext cx="1482900" cy="785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zh-TW" sz="2500" u="none" cap="none" strike="noStrike">
                  <a:solidFill>
                    <a:srgbClr val="FFFFFE"/>
                  </a:solidFill>
                  <a:latin typeface="Microsoft JhengHei"/>
                  <a:ea typeface="Microsoft JhengHei"/>
                  <a:cs typeface="Microsoft JhengHei"/>
                  <a:sym typeface="Microsoft JhengHei"/>
                </a:rPr>
                <a:t>成果展示</a:t>
              </a:r>
              <a:endParaRPr b="1" i="0" sz="25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E"/>
                </a:solidFill>
                <a:latin typeface="Microsoft JhengHei"/>
                <a:ea typeface="Microsoft JhengHei"/>
                <a:cs typeface="Microsoft JhengHei"/>
                <a:sym typeface="Microsoft JhengHei"/>
              </a:endParaRPr>
            </a:p>
          </p:txBody>
        </p:sp>
        <p:sp>
          <p:nvSpPr>
            <p:cNvPr id="100" name="Google Shape;100;geaeff685c8_1_0"/>
            <p:cNvSpPr txBox="1"/>
            <p:nvPr/>
          </p:nvSpPr>
          <p:spPr>
            <a:xfrm>
              <a:off x="7144489" y="986700"/>
              <a:ext cx="1482900" cy="631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zh-TW" sz="1500" u="none" cap="none" strike="noStrike">
                  <a:solidFill>
                    <a:srgbClr val="72757E"/>
                  </a:solidFill>
                  <a:latin typeface="Microsoft JhengHei"/>
                  <a:ea typeface="Microsoft JhengHei"/>
                  <a:cs typeface="Microsoft JhengHei"/>
                  <a:sym typeface="Microsoft JhengHei"/>
                </a:rPr>
                <a:t>DEMO</a:t>
              </a:r>
              <a:endParaRPr b="1" i="0" sz="1500" u="none" cap="none" strike="noStrike">
                <a:solidFill>
                  <a:srgbClr val="72757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icrosoft JhengHei"/>
                <a:ea typeface="Microsoft JhengHei"/>
                <a:cs typeface="Microsoft JhengHei"/>
                <a:sym typeface="Microsoft JhengHei"/>
              </a:endParaRPr>
            </a:p>
          </p:txBody>
        </p:sp>
      </p:grpSp>
      <p:sp>
        <p:nvSpPr>
          <p:cNvPr id="101" name="Google Shape;101;geaeff685c8_1_0"/>
          <p:cNvSpPr/>
          <p:nvPr/>
        </p:nvSpPr>
        <p:spPr>
          <a:xfrm rot="1498367">
            <a:off x="2148100" y="-929360"/>
            <a:ext cx="376610" cy="8323419"/>
          </a:xfrm>
          <a:prstGeom prst="parallelogram">
            <a:avLst>
              <a:gd fmla="val 88886"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 name="Google Shape;102;geaeff685c8_1_0"/>
          <p:cNvGrpSpPr/>
          <p:nvPr/>
        </p:nvGrpSpPr>
        <p:grpSpPr>
          <a:xfrm>
            <a:off x="3186000" y="5346000"/>
            <a:ext cx="4516250" cy="939000"/>
            <a:chOff x="5040000" y="720000"/>
            <a:chExt cx="4516250" cy="939000"/>
          </a:xfrm>
        </p:grpSpPr>
        <p:sp>
          <p:nvSpPr>
            <p:cNvPr id="103" name="Google Shape;103;geaeff685c8_1_0"/>
            <p:cNvSpPr txBox="1"/>
            <p:nvPr/>
          </p:nvSpPr>
          <p:spPr>
            <a:xfrm>
              <a:off x="5040000" y="720000"/>
              <a:ext cx="718500" cy="939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0"/>
                <a:buFont typeface="Arial"/>
                <a:buNone/>
              </a:pPr>
              <a:r>
                <a:rPr b="1" i="0" lang="zh-TW" sz="3500" u="none" cap="none" strike="noStrike">
                  <a:solidFill>
                    <a:srgbClr val="FFFFFE"/>
                  </a:solidFill>
                  <a:latin typeface="Microsoft JhengHei"/>
                  <a:ea typeface="Microsoft JhengHei"/>
                  <a:cs typeface="Microsoft JhengHei"/>
                  <a:sym typeface="Microsoft JhengHei"/>
                </a:rPr>
                <a:t>07</a:t>
              </a:r>
              <a:endParaRPr b="1" i="0" sz="35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icrosoft JhengHei"/>
                <a:ea typeface="Microsoft JhengHei"/>
                <a:cs typeface="Microsoft JhengHei"/>
                <a:sym typeface="Microsoft JhengHei"/>
              </a:endParaRPr>
            </a:p>
          </p:txBody>
        </p:sp>
        <p:sp>
          <p:nvSpPr>
            <p:cNvPr id="104" name="Google Shape;104;geaeff685c8_1_0"/>
            <p:cNvSpPr txBox="1"/>
            <p:nvPr/>
          </p:nvSpPr>
          <p:spPr>
            <a:xfrm>
              <a:off x="5815200" y="832800"/>
              <a:ext cx="2403300" cy="785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zh-TW" sz="2500" u="none" cap="none" strike="noStrike">
                  <a:solidFill>
                    <a:srgbClr val="FFFFFE"/>
                  </a:solidFill>
                  <a:latin typeface="Microsoft JhengHei"/>
                  <a:ea typeface="Microsoft JhengHei"/>
                  <a:cs typeface="Microsoft JhengHei"/>
                  <a:sym typeface="Microsoft JhengHei"/>
                </a:rPr>
                <a:t>結論&amp;未來展望</a:t>
              </a:r>
              <a:endParaRPr b="1" i="0" sz="25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icrosoft JhengHei"/>
                <a:ea typeface="Microsoft JhengHei"/>
                <a:cs typeface="Microsoft JhengHei"/>
                <a:sym typeface="Microsoft JhengHei"/>
              </a:endParaRPr>
            </a:p>
          </p:txBody>
        </p:sp>
        <p:sp>
          <p:nvSpPr>
            <p:cNvPr id="105" name="Google Shape;105;geaeff685c8_1_0"/>
            <p:cNvSpPr txBox="1"/>
            <p:nvPr/>
          </p:nvSpPr>
          <p:spPr>
            <a:xfrm>
              <a:off x="8073350" y="954000"/>
              <a:ext cx="1482900" cy="631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zh-TW" sz="1500" u="none" cap="none" strike="noStrike">
                  <a:solidFill>
                    <a:srgbClr val="72757E"/>
                  </a:solidFill>
                  <a:latin typeface="Microsoft JhengHei"/>
                  <a:ea typeface="Microsoft JhengHei"/>
                  <a:cs typeface="Microsoft JhengHei"/>
                  <a:sym typeface="Microsoft JhengHei"/>
                </a:rPr>
                <a:t>CONCLUSION</a:t>
              </a:r>
              <a:endParaRPr b="1" i="0" sz="1500" u="none" cap="none" strike="noStrike">
                <a:solidFill>
                  <a:srgbClr val="72757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icrosoft JhengHei"/>
                <a:ea typeface="Microsoft JhengHei"/>
                <a:cs typeface="Microsoft JhengHei"/>
                <a:sym typeface="Microsoft JhengHe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grpSp>
        <p:nvGrpSpPr>
          <p:cNvPr id="111" name="Google Shape;111;geaeff685c8_1_86"/>
          <p:cNvGrpSpPr/>
          <p:nvPr/>
        </p:nvGrpSpPr>
        <p:grpSpPr>
          <a:xfrm>
            <a:off x="0" y="704900"/>
            <a:ext cx="4336150" cy="654013"/>
            <a:chOff x="0" y="704900"/>
            <a:chExt cx="4336150" cy="654013"/>
          </a:xfrm>
        </p:grpSpPr>
        <p:sp>
          <p:nvSpPr>
            <p:cNvPr id="112" name="Google Shape;112;geaeff685c8_1_86"/>
            <p:cNvSpPr txBox="1"/>
            <p:nvPr/>
          </p:nvSpPr>
          <p:spPr>
            <a:xfrm>
              <a:off x="68450" y="708663"/>
              <a:ext cx="17565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zh-TW" sz="3000" u="none" cap="none" strike="noStrike">
                  <a:solidFill>
                    <a:srgbClr val="FFFFFE"/>
                  </a:solidFill>
                  <a:latin typeface="Microsoft JhengHei"/>
                  <a:ea typeface="Microsoft JhengHei"/>
                  <a:cs typeface="Microsoft JhengHei"/>
                  <a:sym typeface="Microsoft JhengHei"/>
                </a:rPr>
                <a:t>關於我們</a:t>
              </a:r>
              <a:endParaRPr b="1" i="0" sz="3000" u="none" cap="none" strike="noStrike">
                <a:solidFill>
                  <a:srgbClr val="FFFFFE"/>
                </a:solidFill>
                <a:latin typeface="Microsoft JhengHei"/>
                <a:ea typeface="Microsoft JhengHei"/>
                <a:cs typeface="Microsoft JhengHei"/>
                <a:sym typeface="Microsoft JhengHei"/>
              </a:endParaRPr>
            </a:p>
          </p:txBody>
        </p:sp>
        <p:sp>
          <p:nvSpPr>
            <p:cNvPr id="113" name="Google Shape;113;geaeff685c8_1_86"/>
            <p:cNvSpPr/>
            <p:nvPr/>
          </p:nvSpPr>
          <p:spPr>
            <a:xfrm flipH="1" rot="5400000">
              <a:off x="1577513" y="-872537"/>
              <a:ext cx="653875" cy="3808900"/>
            </a:xfrm>
            <a:prstGeom prst="flowChartManualInput">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geaeff685c8_1_86"/>
            <p:cNvSpPr txBox="1"/>
            <p:nvPr/>
          </p:nvSpPr>
          <p:spPr>
            <a:xfrm>
              <a:off x="1667038" y="910775"/>
              <a:ext cx="137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FFFFFE"/>
                  </a:solidFill>
                  <a:latin typeface="Microsoft JhengHei"/>
                  <a:ea typeface="Microsoft JhengHei"/>
                  <a:cs typeface="Microsoft JhengHei"/>
                  <a:sym typeface="Microsoft JhengHei"/>
                </a:rPr>
                <a:t>ABOUT US</a:t>
              </a:r>
              <a:endParaRPr b="1" i="0" sz="1400" u="none" cap="none" strike="noStrike">
                <a:solidFill>
                  <a:srgbClr val="FFFFFE"/>
                </a:solidFill>
                <a:latin typeface="Microsoft JhengHei"/>
                <a:ea typeface="Microsoft JhengHei"/>
                <a:cs typeface="Microsoft JhengHei"/>
                <a:sym typeface="Microsoft JhengHei"/>
              </a:endParaRPr>
            </a:p>
          </p:txBody>
        </p:sp>
        <p:sp>
          <p:nvSpPr>
            <p:cNvPr id="115" name="Google Shape;115;geaeff685c8_1_86"/>
            <p:cNvSpPr/>
            <p:nvPr/>
          </p:nvSpPr>
          <p:spPr>
            <a:xfrm>
              <a:off x="3196550" y="704913"/>
              <a:ext cx="868800" cy="654000"/>
            </a:xfrm>
            <a:prstGeom prst="parallelogram">
              <a:avLst>
                <a:gd fmla="val 116261"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geaeff685c8_1_86"/>
            <p:cNvSpPr/>
            <p:nvPr/>
          </p:nvSpPr>
          <p:spPr>
            <a:xfrm>
              <a:off x="3467350" y="704900"/>
              <a:ext cx="868800" cy="654000"/>
            </a:xfrm>
            <a:prstGeom prst="parallelogram">
              <a:avLst>
                <a:gd fmla="val 116261"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geaeff685c8_1_86"/>
            <p:cNvSpPr txBox="1"/>
            <p:nvPr/>
          </p:nvSpPr>
          <p:spPr>
            <a:xfrm>
              <a:off x="36350" y="708675"/>
              <a:ext cx="1820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zh-TW" sz="3000" u="none" cap="none" strike="noStrike">
                  <a:solidFill>
                    <a:srgbClr val="FFFFFE"/>
                  </a:solidFill>
                  <a:latin typeface="Microsoft JhengHei"/>
                  <a:ea typeface="Microsoft JhengHei"/>
                  <a:cs typeface="Microsoft JhengHei"/>
                  <a:sym typeface="Microsoft JhengHei"/>
                </a:rPr>
                <a:t>參與製作</a:t>
              </a:r>
              <a:endParaRPr b="1" i="0" sz="3000" u="none" cap="none" strike="noStrike">
                <a:solidFill>
                  <a:srgbClr val="FFFFFE"/>
                </a:solidFill>
                <a:latin typeface="Microsoft JhengHei"/>
                <a:ea typeface="Microsoft JhengHei"/>
                <a:cs typeface="Microsoft JhengHei"/>
                <a:sym typeface="Microsoft JhengHei"/>
              </a:endParaRPr>
            </a:p>
          </p:txBody>
        </p:sp>
      </p:grpSp>
      <p:grpSp>
        <p:nvGrpSpPr>
          <p:cNvPr id="118" name="Google Shape;118;geaeff685c8_1_86"/>
          <p:cNvGrpSpPr/>
          <p:nvPr/>
        </p:nvGrpSpPr>
        <p:grpSpPr>
          <a:xfrm>
            <a:off x="3006700" y="1590525"/>
            <a:ext cx="3892609" cy="1215775"/>
            <a:chOff x="360000" y="1618725"/>
            <a:chExt cx="3892609" cy="1215775"/>
          </a:xfrm>
        </p:grpSpPr>
        <p:grpSp>
          <p:nvGrpSpPr>
            <p:cNvPr id="119" name="Google Shape;119;geaeff685c8_1_86"/>
            <p:cNvGrpSpPr/>
            <p:nvPr/>
          </p:nvGrpSpPr>
          <p:grpSpPr>
            <a:xfrm>
              <a:off x="847760" y="1618725"/>
              <a:ext cx="3404849" cy="1215775"/>
              <a:chOff x="3943300" y="767100"/>
              <a:chExt cx="3140425" cy="1215775"/>
            </a:xfrm>
          </p:grpSpPr>
          <p:sp>
            <p:nvSpPr>
              <p:cNvPr id="120" name="Google Shape;120;geaeff685c8_1_86"/>
              <p:cNvSpPr/>
              <p:nvPr/>
            </p:nvSpPr>
            <p:spPr>
              <a:xfrm>
                <a:off x="5870525" y="767100"/>
                <a:ext cx="1213200" cy="1213200"/>
              </a:xfrm>
              <a:prstGeom prst="ellipse">
                <a:avLst/>
              </a:prstGeom>
              <a:solidFill>
                <a:srgbClr val="16161A"/>
              </a:solidFill>
              <a:ln cap="flat" cmpd="sng" w="9525">
                <a:solidFill>
                  <a:srgbClr val="1616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eaeff685c8_1_86"/>
              <p:cNvSpPr/>
              <p:nvPr/>
            </p:nvSpPr>
            <p:spPr>
              <a:xfrm>
                <a:off x="3943300" y="769675"/>
                <a:ext cx="2520000" cy="1213200"/>
              </a:xfrm>
              <a:prstGeom prst="rect">
                <a:avLst/>
              </a:prstGeom>
              <a:solidFill>
                <a:srgbClr val="16161A"/>
              </a:solidFill>
              <a:ln cap="flat" cmpd="sng" w="9525">
                <a:solidFill>
                  <a:srgbClr val="1616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 name="Google Shape;122;geaeff685c8_1_86"/>
            <p:cNvSpPr/>
            <p:nvPr/>
          </p:nvSpPr>
          <p:spPr>
            <a:xfrm>
              <a:off x="360000" y="1620000"/>
              <a:ext cx="1213200" cy="121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geaeff685c8_1_86"/>
            <p:cNvSpPr txBox="1"/>
            <p:nvPr/>
          </p:nvSpPr>
          <p:spPr>
            <a:xfrm>
              <a:off x="1573200" y="1630319"/>
              <a:ext cx="1756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zh-TW" sz="2000" u="none" cap="none" strike="noStrike">
                  <a:solidFill>
                    <a:srgbClr val="FFFFFE"/>
                  </a:solidFill>
                  <a:latin typeface="Microsoft JhengHei"/>
                  <a:ea typeface="Microsoft JhengHei"/>
                  <a:cs typeface="Microsoft JhengHei"/>
                  <a:sym typeface="Microsoft JhengHei"/>
                </a:rPr>
                <a:t>組長　陳宥維</a:t>
              </a:r>
              <a:endParaRPr b="1" i="0" sz="2000" u="none" cap="none" strike="noStrike">
                <a:solidFill>
                  <a:srgbClr val="FFFFFE"/>
                </a:solidFill>
                <a:latin typeface="Microsoft JhengHei"/>
                <a:ea typeface="Microsoft JhengHei"/>
                <a:cs typeface="Microsoft JhengHei"/>
                <a:sym typeface="Microsoft JhengHei"/>
              </a:endParaRPr>
            </a:p>
          </p:txBody>
        </p:sp>
        <p:sp>
          <p:nvSpPr>
            <p:cNvPr id="124" name="Google Shape;124;geaeff685c8_1_86"/>
            <p:cNvSpPr txBox="1"/>
            <p:nvPr/>
          </p:nvSpPr>
          <p:spPr>
            <a:xfrm>
              <a:off x="1808507" y="1985538"/>
              <a:ext cx="2364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zh-TW" sz="2000" u="none" cap="none" strike="noStrike">
                  <a:solidFill>
                    <a:srgbClr val="979797"/>
                  </a:solidFill>
                  <a:latin typeface="Microsoft JhengHei"/>
                  <a:ea typeface="Microsoft JhengHei"/>
                  <a:cs typeface="Microsoft JhengHei"/>
                  <a:sym typeface="Microsoft JhengHei"/>
                </a:rPr>
                <a:t>後端、</a:t>
              </a:r>
              <a:r>
                <a:rPr b="1" lang="zh-TW" sz="2000">
                  <a:solidFill>
                    <a:srgbClr val="979797"/>
                  </a:solidFill>
                  <a:latin typeface="Microsoft JhengHei"/>
                  <a:ea typeface="Microsoft JhengHei"/>
                  <a:cs typeface="Microsoft JhengHei"/>
                  <a:sym typeface="Microsoft JhengHei"/>
                </a:rPr>
                <a:t>LINEBot及</a:t>
              </a:r>
              <a:r>
                <a:rPr b="1" i="0" lang="zh-TW" sz="2000" u="none" cap="none" strike="noStrike">
                  <a:solidFill>
                    <a:srgbClr val="979797"/>
                  </a:solidFill>
                  <a:latin typeface="Microsoft JhengHei"/>
                  <a:ea typeface="Microsoft JhengHei"/>
                  <a:cs typeface="Microsoft JhengHei"/>
                  <a:sym typeface="Microsoft JhengHei"/>
                </a:rPr>
                <a:t>資料庫設計</a:t>
              </a:r>
              <a:endParaRPr b="1" i="0" sz="2000" u="none" cap="none" strike="noStrike">
                <a:solidFill>
                  <a:srgbClr val="979797"/>
                </a:solidFill>
                <a:latin typeface="Microsoft JhengHei"/>
                <a:ea typeface="Microsoft JhengHei"/>
                <a:cs typeface="Microsoft JhengHei"/>
                <a:sym typeface="Microsoft JhengHei"/>
              </a:endParaRPr>
            </a:p>
          </p:txBody>
        </p:sp>
      </p:grpSp>
      <p:grpSp>
        <p:nvGrpSpPr>
          <p:cNvPr id="125" name="Google Shape;125;geaeff685c8_1_86"/>
          <p:cNvGrpSpPr/>
          <p:nvPr/>
        </p:nvGrpSpPr>
        <p:grpSpPr>
          <a:xfrm>
            <a:off x="652231" y="3240171"/>
            <a:ext cx="3976159" cy="1243975"/>
            <a:chOff x="360000" y="3389225"/>
            <a:chExt cx="3976159" cy="1243975"/>
          </a:xfrm>
        </p:grpSpPr>
        <p:grpSp>
          <p:nvGrpSpPr>
            <p:cNvPr id="126" name="Google Shape;126;geaeff685c8_1_86"/>
            <p:cNvGrpSpPr/>
            <p:nvPr/>
          </p:nvGrpSpPr>
          <p:grpSpPr>
            <a:xfrm>
              <a:off x="931310" y="3391800"/>
              <a:ext cx="3404849" cy="1215775"/>
              <a:chOff x="3943300" y="767100"/>
              <a:chExt cx="3140425" cy="1215775"/>
            </a:xfrm>
          </p:grpSpPr>
          <p:sp>
            <p:nvSpPr>
              <p:cNvPr id="127" name="Google Shape;127;geaeff685c8_1_86"/>
              <p:cNvSpPr/>
              <p:nvPr/>
            </p:nvSpPr>
            <p:spPr>
              <a:xfrm>
                <a:off x="5870525" y="767100"/>
                <a:ext cx="1213200" cy="1213200"/>
              </a:xfrm>
              <a:prstGeom prst="ellipse">
                <a:avLst/>
              </a:prstGeom>
              <a:solidFill>
                <a:srgbClr val="16161A"/>
              </a:solidFill>
              <a:ln cap="flat" cmpd="sng" w="9525">
                <a:solidFill>
                  <a:srgbClr val="1616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geaeff685c8_1_86"/>
              <p:cNvSpPr/>
              <p:nvPr/>
            </p:nvSpPr>
            <p:spPr>
              <a:xfrm>
                <a:off x="3943300" y="769675"/>
                <a:ext cx="2520000" cy="1213200"/>
              </a:xfrm>
              <a:prstGeom prst="rect">
                <a:avLst/>
              </a:prstGeom>
              <a:solidFill>
                <a:srgbClr val="16161A"/>
              </a:solidFill>
              <a:ln cap="flat" cmpd="sng" w="9525">
                <a:solidFill>
                  <a:srgbClr val="1616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 name="Google Shape;129;geaeff685c8_1_86"/>
            <p:cNvSpPr/>
            <p:nvPr/>
          </p:nvSpPr>
          <p:spPr>
            <a:xfrm>
              <a:off x="360000" y="3420000"/>
              <a:ext cx="1213200" cy="121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geaeff685c8_1_86"/>
            <p:cNvSpPr txBox="1"/>
            <p:nvPr/>
          </p:nvSpPr>
          <p:spPr>
            <a:xfrm>
              <a:off x="1648586" y="3389225"/>
              <a:ext cx="1820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zh-TW" sz="2000" u="none" cap="none" strike="noStrike">
                  <a:solidFill>
                    <a:srgbClr val="FFFFFE"/>
                  </a:solidFill>
                  <a:latin typeface="Microsoft JhengHei"/>
                  <a:ea typeface="Microsoft JhengHei"/>
                  <a:cs typeface="Microsoft JhengHei"/>
                  <a:sym typeface="Microsoft JhengHei"/>
                </a:rPr>
                <a:t>組員　顏宏達</a:t>
              </a:r>
              <a:endParaRPr b="1" i="0" sz="2000" u="none" cap="none" strike="noStrike">
                <a:solidFill>
                  <a:srgbClr val="FFFFFE"/>
                </a:solidFill>
                <a:latin typeface="Microsoft JhengHei"/>
                <a:ea typeface="Microsoft JhengHei"/>
                <a:cs typeface="Microsoft JhengHei"/>
                <a:sym typeface="Microsoft JhengHei"/>
              </a:endParaRPr>
            </a:p>
          </p:txBody>
        </p:sp>
        <p:sp>
          <p:nvSpPr>
            <p:cNvPr id="131" name="Google Shape;131;geaeff685c8_1_86"/>
            <p:cNvSpPr txBox="1"/>
            <p:nvPr/>
          </p:nvSpPr>
          <p:spPr>
            <a:xfrm>
              <a:off x="1824950" y="3763857"/>
              <a:ext cx="2265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600"/>
                </a:spcAft>
                <a:buClr>
                  <a:srgbClr val="000000"/>
                </a:buClr>
                <a:buSzPts val="2000"/>
                <a:buFont typeface="Arial"/>
                <a:buNone/>
              </a:pPr>
              <a:r>
                <a:rPr b="1" i="0" lang="zh-TW" sz="2000" u="none" cap="none" strike="noStrike">
                  <a:solidFill>
                    <a:srgbClr val="979797"/>
                  </a:solidFill>
                  <a:latin typeface="Microsoft JhengHei"/>
                  <a:ea typeface="Microsoft JhengHei"/>
                  <a:cs typeface="Microsoft JhengHei"/>
                  <a:sym typeface="Microsoft JhengHei"/>
                </a:rPr>
                <a:t>設計股價預測主頁</a:t>
              </a:r>
              <a:endParaRPr b="1" i="0" sz="2000" u="none" cap="none" strike="noStrike">
                <a:solidFill>
                  <a:srgbClr val="979797"/>
                </a:solidFill>
                <a:latin typeface="Microsoft JhengHei"/>
                <a:ea typeface="Microsoft JhengHei"/>
                <a:cs typeface="Microsoft JhengHei"/>
                <a:sym typeface="Microsoft JhengHei"/>
              </a:endParaRPr>
            </a:p>
          </p:txBody>
        </p:sp>
      </p:grpSp>
      <p:grpSp>
        <p:nvGrpSpPr>
          <p:cNvPr id="132" name="Google Shape;132;geaeff685c8_1_86"/>
          <p:cNvGrpSpPr/>
          <p:nvPr/>
        </p:nvGrpSpPr>
        <p:grpSpPr>
          <a:xfrm>
            <a:off x="652231" y="5069634"/>
            <a:ext cx="3976159" cy="1215775"/>
            <a:chOff x="360000" y="5218688"/>
            <a:chExt cx="3976159" cy="1215775"/>
          </a:xfrm>
        </p:grpSpPr>
        <p:grpSp>
          <p:nvGrpSpPr>
            <p:cNvPr id="133" name="Google Shape;133;geaeff685c8_1_86"/>
            <p:cNvGrpSpPr/>
            <p:nvPr/>
          </p:nvGrpSpPr>
          <p:grpSpPr>
            <a:xfrm>
              <a:off x="931310" y="5218688"/>
              <a:ext cx="3404849" cy="1215775"/>
              <a:chOff x="3943300" y="767100"/>
              <a:chExt cx="3140425" cy="1215775"/>
            </a:xfrm>
          </p:grpSpPr>
          <p:sp>
            <p:nvSpPr>
              <p:cNvPr id="134" name="Google Shape;134;geaeff685c8_1_86"/>
              <p:cNvSpPr/>
              <p:nvPr/>
            </p:nvSpPr>
            <p:spPr>
              <a:xfrm>
                <a:off x="5870525" y="767100"/>
                <a:ext cx="1213200" cy="1213200"/>
              </a:xfrm>
              <a:prstGeom prst="ellipse">
                <a:avLst/>
              </a:prstGeom>
              <a:solidFill>
                <a:srgbClr val="16161A"/>
              </a:solidFill>
              <a:ln cap="flat" cmpd="sng" w="9525">
                <a:solidFill>
                  <a:srgbClr val="1616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eaeff685c8_1_86"/>
              <p:cNvSpPr/>
              <p:nvPr/>
            </p:nvSpPr>
            <p:spPr>
              <a:xfrm>
                <a:off x="3943300" y="769675"/>
                <a:ext cx="2520000" cy="1213200"/>
              </a:xfrm>
              <a:prstGeom prst="rect">
                <a:avLst/>
              </a:prstGeom>
              <a:solidFill>
                <a:srgbClr val="16161A"/>
              </a:solidFill>
              <a:ln cap="flat" cmpd="sng" w="9525">
                <a:solidFill>
                  <a:srgbClr val="1616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 name="Google Shape;136;geaeff685c8_1_86"/>
            <p:cNvSpPr/>
            <p:nvPr/>
          </p:nvSpPr>
          <p:spPr>
            <a:xfrm>
              <a:off x="360000" y="5220000"/>
              <a:ext cx="1213200" cy="121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eaeff685c8_1_86"/>
            <p:cNvSpPr txBox="1"/>
            <p:nvPr/>
          </p:nvSpPr>
          <p:spPr>
            <a:xfrm>
              <a:off x="1620000" y="5220000"/>
              <a:ext cx="1756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zh-TW" sz="2000" u="none" cap="none" strike="noStrike">
                  <a:solidFill>
                    <a:srgbClr val="FFFFFE"/>
                  </a:solidFill>
                  <a:latin typeface="Microsoft JhengHei"/>
                  <a:ea typeface="Microsoft JhengHei"/>
                  <a:cs typeface="Microsoft JhengHei"/>
                  <a:sym typeface="Microsoft JhengHei"/>
                </a:rPr>
                <a:t>組員　楊詠程</a:t>
              </a:r>
              <a:endParaRPr b="1" i="0" sz="2000" u="none" cap="none" strike="noStrike">
                <a:solidFill>
                  <a:srgbClr val="FFFFFE"/>
                </a:solidFill>
                <a:latin typeface="Microsoft JhengHei"/>
                <a:ea typeface="Microsoft JhengHei"/>
                <a:cs typeface="Microsoft JhengHei"/>
                <a:sym typeface="Microsoft JhengHei"/>
              </a:endParaRPr>
            </a:p>
          </p:txBody>
        </p:sp>
        <p:sp>
          <p:nvSpPr>
            <p:cNvPr id="138" name="Google Shape;138;geaeff685c8_1_86"/>
            <p:cNvSpPr txBox="1"/>
            <p:nvPr/>
          </p:nvSpPr>
          <p:spPr>
            <a:xfrm>
              <a:off x="1796081" y="5589049"/>
              <a:ext cx="2452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600"/>
                </a:spcAft>
                <a:buClr>
                  <a:srgbClr val="000000"/>
                </a:buClr>
                <a:buSzPts val="2000"/>
                <a:buFont typeface="Arial"/>
                <a:buNone/>
              </a:pPr>
              <a:r>
                <a:rPr b="1" i="0" lang="zh-TW" sz="2000" u="none" cap="none" strike="noStrike">
                  <a:solidFill>
                    <a:srgbClr val="979797"/>
                  </a:solidFill>
                  <a:latin typeface="Microsoft JhengHei"/>
                  <a:ea typeface="Microsoft JhengHei"/>
                  <a:cs typeface="Microsoft JhengHei"/>
                  <a:sym typeface="Microsoft JhengHei"/>
                </a:rPr>
                <a:t>模擬下單</a:t>
              </a:r>
              <a:r>
                <a:rPr b="1" lang="zh-TW" sz="2000">
                  <a:solidFill>
                    <a:srgbClr val="979797"/>
                  </a:solidFill>
                  <a:latin typeface="Microsoft JhengHei"/>
                  <a:ea typeface="Microsoft JhengHei"/>
                  <a:cs typeface="Microsoft JhengHei"/>
                  <a:sym typeface="Microsoft JhengHei"/>
                </a:rPr>
                <a:t>系統</a:t>
              </a:r>
              <a:endParaRPr b="1" i="0" sz="1700" u="none" cap="none" strike="noStrike">
                <a:solidFill>
                  <a:srgbClr val="979797"/>
                </a:solidFill>
                <a:latin typeface="Microsoft JhengHei"/>
                <a:ea typeface="Microsoft JhengHei"/>
                <a:cs typeface="Microsoft JhengHei"/>
                <a:sym typeface="Microsoft JhengHei"/>
              </a:endParaRPr>
            </a:p>
          </p:txBody>
        </p:sp>
      </p:grpSp>
      <p:grpSp>
        <p:nvGrpSpPr>
          <p:cNvPr id="139" name="Google Shape;139;geaeff685c8_1_86"/>
          <p:cNvGrpSpPr/>
          <p:nvPr/>
        </p:nvGrpSpPr>
        <p:grpSpPr>
          <a:xfrm>
            <a:off x="5332231" y="3268359"/>
            <a:ext cx="3925734" cy="1215775"/>
            <a:chOff x="4500000" y="3418700"/>
            <a:chExt cx="3925734" cy="1215775"/>
          </a:xfrm>
        </p:grpSpPr>
        <p:grpSp>
          <p:nvGrpSpPr>
            <p:cNvPr id="140" name="Google Shape;140;geaeff685c8_1_86"/>
            <p:cNvGrpSpPr/>
            <p:nvPr/>
          </p:nvGrpSpPr>
          <p:grpSpPr>
            <a:xfrm>
              <a:off x="5020885" y="3418700"/>
              <a:ext cx="3404849" cy="1215775"/>
              <a:chOff x="3943300" y="767100"/>
              <a:chExt cx="3140425" cy="1215775"/>
            </a:xfrm>
          </p:grpSpPr>
          <p:sp>
            <p:nvSpPr>
              <p:cNvPr id="141" name="Google Shape;141;geaeff685c8_1_86"/>
              <p:cNvSpPr/>
              <p:nvPr/>
            </p:nvSpPr>
            <p:spPr>
              <a:xfrm>
                <a:off x="5870525" y="767100"/>
                <a:ext cx="1213200" cy="1213200"/>
              </a:xfrm>
              <a:prstGeom prst="ellipse">
                <a:avLst/>
              </a:prstGeom>
              <a:solidFill>
                <a:srgbClr val="16161A"/>
              </a:solidFill>
              <a:ln cap="flat" cmpd="sng" w="9525">
                <a:solidFill>
                  <a:srgbClr val="1616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geaeff685c8_1_86"/>
              <p:cNvSpPr/>
              <p:nvPr/>
            </p:nvSpPr>
            <p:spPr>
              <a:xfrm>
                <a:off x="3943300" y="769675"/>
                <a:ext cx="2520000" cy="1213200"/>
              </a:xfrm>
              <a:prstGeom prst="rect">
                <a:avLst/>
              </a:prstGeom>
              <a:solidFill>
                <a:srgbClr val="16161A"/>
              </a:solidFill>
              <a:ln cap="flat" cmpd="sng" w="9525">
                <a:solidFill>
                  <a:srgbClr val="1616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 name="Google Shape;143;geaeff685c8_1_86"/>
            <p:cNvSpPr/>
            <p:nvPr/>
          </p:nvSpPr>
          <p:spPr>
            <a:xfrm>
              <a:off x="4500000" y="3420000"/>
              <a:ext cx="1213200" cy="121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geaeff685c8_1_86"/>
            <p:cNvSpPr txBox="1"/>
            <p:nvPr/>
          </p:nvSpPr>
          <p:spPr>
            <a:xfrm>
              <a:off x="5760000" y="3420000"/>
              <a:ext cx="1756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zh-TW" sz="2000" u="none" cap="none" strike="noStrike">
                  <a:solidFill>
                    <a:srgbClr val="FFFFFE"/>
                  </a:solidFill>
                  <a:latin typeface="Microsoft JhengHei"/>
                  <a:ea typeface="Microsoft JhengHei"/>
                  <a:cs typeface="Microsoft JhengHei"/>
                  <a:sym typeface="Microsoft JhengHei"/>
                </a:rPr>
                <a:t>組員　龔奕彬</a:t>
              </a:r>
              <a:endParaRPr b="1" i="0" sz="2000" u="none" cap="none" strike="noStrike">
                <a:solidFill>
                  <a:srgbClr val="FFFFFE"/>
                </a:solidFill>
                <a:latin typeface="Microsoft JhengHei"/>
                <a:ea typeface="Microsoft JhengHei"/>
                <a:cs typeface="Microsoft JhengHei"/>
                <a:sym typeface="Microsoft JhengHei"/>
              </a:endParaRPr>
            </a:p>
          </p:txBody>
        </p:sp>
        <p:sp>
          <p:nvSpPr>
            <p:cNvPr id="145" name="Google Shape;145;geaeff685c8_1_86"/>
            <p:cNvSpPr txBox="1"/>
            <p:nvPr/>
          </p:nvSpPr>
          <p:spPr>
            <a:xfrm>
              <a:off x="5974257" y="3766213"/>
              <a:ext cx="2364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zh-TW" sz="2000" u="none" cap="none" strike="noStrike">
                  <a:solidFill>
                    <a:srgbClr val="979797"/>
                  </a:solidFill>
                  <a:latin typeface="Microsoft JhengHei"/>
                  <a:ea typeface="Microsoft JhengHei"/>
                  <a:cs typeface="Microsoft JhengHei"/>
                  <a:sym typeface="Microsoft JhengHei"/>
                </a:rPr>
                <a:t>前端、簡報及美術</a:t>
              </a:r>
              <a:endParaRPr b="1" i="0" sz="2000" u="none" cap="none" strike="noStrike">
                <a:solidFill>
                  <a:srgbClr val="979797"/>
                </a:solidFill>
                <a:latin typeface="Microsoft JhengHei"/>
                <a:ea typeface="Microsoft JhengHei"/>
                <a:cs typeface="Microsoft JhengHei"/>
                <a:sym typeface="Microsoft JhengHei"/>
              </a:endParaRPr>
            </a:p>
          </p:txBody>
        </p:sp>
      </p:grpSp>
      <p:grpSp>
        <p:nvGrpSpPr>
          <p:cNvPr id="146" name="Google Shape;146;geaeff685c8_1_86"/>
          <p:cNvGrpSpPr/>
          <p:nvPr/>
        </p:nvGrpSpPr>
        <p:grpSpPr>
          <a:xfrm>
            <a:off x="5332231" y="5069646"/>
            <a:ext cx="3925734" cy="1215775"/>
            <a:chOff x="4500000" y="5218700"/>
            <a:chExt cx="3925734" cy="1215775"/>
          </a:xfrm>
        </p:grpSpPr>
        <p:grpSp>
          <p:nvGrpSpPr>
            <p:cNvPr id="147" name="Google Shape;147;geaeff685c8_1_86"/>
            <p:cNvGrpSpPr/>
            <p:nvPr/>
          </p:nvGrpSpPr>
          <p:grpSpPr>
            <a:xfrm>
              <a:off x="5020885" y="5218700"/>
              <a:ext cx="3404849" cy="1215775"/>
              <a:chOff x="3943300" y="767100"/>
              <a:chExt cx="3140425" cy="1215775"/>
            </a:xfrm>
          </p:grpSpPr>
          <p:sp>
            <p:nvSpPr>
              <p:cNvPr id="148" name="Google Shape;148;geaeff685c8_1_86"/>
              <p:cNvSpPr/>
              <p:nvPr/>
            </p:nvSpPr>
            <p:spPr>
              <a:xfrm>
                <a:off x="5870525" y="767100"/>
                <a:ext cx="1213200" cy="1213200"/>
              </a:xfrm>
              <a:prstGeom prst="ellipse">
                <a:avLst/>
              </a:prstGeom>
              <a:solidFill>
                <a:srgbClr val="16161A"/>
              </a:solidFill>
              <a:ln cap="flat" cmpd="sng" w="9525">
                <a:solidFill>
                  <a:srgbClr val="1616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geaeff685c8_1_86"/>
              <p:cNvSpPr/>
              <p:nvPr/>
            </p:nvSpPr>
            <p:spPr>
              <a:xfrm>
                <a:off x="3943300" y="769675"/>
                <a:ext cx="2520000" cy="1213200"/>
              </a:xfrm>
              <a:prstGeom prst="rect">
                <a:avLst/>
              </a:prstGeom>
              <a:solidFill>
                <a:srgbClr val="16161A"/>
              </a:solidFill>
              <a:ln cap="flat" cmpd="sng" w="9525">
                <a:solidFill>
                  <a:srgbClr val="1616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0" name="Google Shape;150;geaeff685c8_1_86"/>
            <p:cNvSpPr/>
            <p:nvPr/>
          </p:nvSpPr>
          <p:spPr>
            <a:xfrm>
              <a:off x="4500000" y="5220000"/>
              <a:ext cx="1213200" cy="121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geaeff685c8_1_86"/>
            <p:cNvSpPr txBox="1"/>
            <p:nvPr/>
          </p:nvSpPr>
          <p:spPr>
            <a:xfrm>
              <a:off x="5760000" y="5220000"/>
              <a:ext cx="1820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zh-TW" sz="2000" u="none" cap="none" strike="noStrike">
                  <a:solidFill>
                    <a:srgbClr val="FFFFFE"/>
                  </a:solidFill>
                  <a:latin typeface="Microsoft JhengHei"/>
                  <a:ea typeface="Microsoft JhengHei"/>
                  <a:cs typeface="Microsoft JhengHei"/>
                  <a:sym typeface="Microsoft JhengHei"/>
                </a:rPr>
                <a:t>組員　林宗翰</a:t>
              </a:r>
              <a:endParaRPr b="1" i="0" sz="2000" u="none" cap="none" strike="noStrike">
                <a:solidFill>
                  <a:srgbClr val="FFFFFE"/>
                </a:solidFill>
                <a:latin typeface="Microsoft JhengHei"/>
                <a:ea typeface="Microsoft JhengHei"/>
                <a:cs typeface="Microsoft JhengHei"/>
                <a:sym typeface="Microsoft JhengHei"/>
              </a:endParaRPr>
            </a:p>
          </p:txBody>
        </p:sp>
        <p:sp>
          <p:nvSpPr>
            <p:cNvPr id="152" name="Google Shape;152;geaeff685c8_1_86"/>
            <p:cNvSpPr txBox="1"/>
            <p:nvPr/>
          </p:nvSpPr>
          <p:spPr>
            <a:xfrm>
              <a:off x="5928382" y="5610174"/>
              <a:ext cx="2364000" cy="6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600"/>
                </a:spcAft>
                <a:buClr>
                  <a:srgbClr val="000000"/>
                </a:buClr>
                <a:buSzPts val="2000"/>
                <a:buFont typeface="Arial"/>
                <a:buNone/>
              </a:pPr>
              <a:r>
                <a:rPr b="1" i="0" lang="zh-TW" sz="2000" u="none" cap="none" strike="noStrike">
                  <a:solidFill>
                    <a:srgbClr val="979797"/>
                  </a:solidFill>
                  <a:latin typeface="Microsoft JhengHei"/>
                  <a:ea typeface="Microsoft JhengHei"/>
                  <a:cs typeface="Microsoft JhengHei"/>
                  <a:sym typeface="Microsoft JhengHei"/>
                </a:rPr>
                <a:t>網路爬蟲擷取資料</a:t>
              </a:r>
              <a:endParaRPr b="1" i="0" sz="1600" u="none" cap="none" strike="noStrike">
                <a:solidFill>
                  <a:srgbClr val="979797"/>
                </a:solidFill>
                <a:latin typeface="Microsoft JhengHei"/>
                <a:ea typeface="Microsoft JhengHei"/>
                <a:cs typeface="Microsoft JhengHei"/>
                <a:sym typeface="Microsoft JhengHei"/>
              </a:endParaRPr>
            </a:p>
          </p:txBody>
        </p:sp>
      </p:grpSp>
      <p:pic>
        <p:nvPicPr>
          <p:cNvPr id="153" name="Google Shape;153;geaeff685c8_1_86"/>
          <p:cNvPicPr preferRelativeResize="0"/>
          <p:nvPr/>
        </p:nvPicPr>
        <p:blipFill rotWithShape="1">
          <a:blip r:embed="rId3">
            <a:alphaModFix/>
          </a:blip>
          <a:srcRect b="0" l="0" r="0" t="0"/>
          <a:stretch/>
        </p:blipFill>
        <p:spPr>
          <a:xfrm>
            <a:off x="3001300" y="1582538"/>
            <a:ext cx="1242000" cy="1242000"/>
          </a:xfrm>
          <a:prstGeom prst="flowChartConnector">
            <a:avLst/>
          </a:prstGeom>
          <a:noFill/>
          <a:ln cap="flat" cmpd="sng" w="9525">
            <a:solidFill>
              <a:srgbClr val="16161A"/>
            </a:solidFill>
            <a:prstDash val="solid"/>
            <a:round/>
            <a:headEnd len="sm" w="sm" type="none"/>
            <a:tailEnd len="sm" w="sm" type="none"/>
          </a:ln>
        </p:spPr>
      </p:pic>
      <p:pic>
        <p:nvPicPr>
          <p:cNvPr id="154" name="Google Shape;154;geaeff685c8_1_86"/>
          <p:cNvPicPr preferRelativeResize="0"/>
          <p:nvPr/>
        </p:nvPicPr>
        <p:blipFill rotWithShape="1">
          <a:blip r:embed="rId4">
            <a:alphaModFix/>
          </a:blip>
          <a:srcRect b="0" l="0" r="0" t="0"/>
          <a:stretch/>
        </p:blipFill>
        <p:spPr>
          <a:xfrm>
            <a:off x="652232" y="5070933"/>
            <a:ext cx="1213200" cy="1213200"/>
          </a:xfrm>
          <a:prstGeom prst="ellipse">
            <a:avLst/>
          </a:prstGeom>
          <a:noFill/>
          <a:ln cap="flat" cmpd="sng" w="9525">
            <a:solidFill>
              <a:srgbClr val="16161A"/>
            </a:solidFill>
            <a:prstDash val="solid"/>
            <a:round/>
            <a:headEnd len="sm" w="sm" type="none"/>
            <a:tailEnd len="sm" w="sm" type="none"/>
          </a:ln>
        </p:spPr>
      </p:pic>
      <p:pic>
        <p:nvPicPr>
          <p:cNvPr id="155" name="Google Shape;155;geaeff685c8_1_86"/>
          <p:cNvPicPr preferRelativeResize="0"/>
          <p:nvPr/>
        </p:nvPicPr>
        <p:blipFill rotWithShape="1">
          <a:blip r:embed="rId5">
            <a:alphaModFix/>
          </a:blip>
          <a:srcRect b="0" l="0" r="0" t="0"/>
          <a:stretch/>
        </p:blipFill>
        <p:spPr>
          <a:xfrm>
            <a:off x="5332219" y="3270934"/>
            <a:ext cx="1213200" cy="1213200"/>
          </a:xfrm>
          <a:prstGeom prst="flowChartConnector">
            <a:avLst/>
          </a:prstGeom>
          <a:noFill/>
          <a:ln cap="flat" cmpd="sng" w="9525">
            <a:solidFill>
              <a:srgbClr val="16161A"/>
            </a:solidFill>
            <a:prstDash val="solid"/>
            <a:round/>
            <a:headEnd len="sm" w="sm" type="none"/>
            <a:tailEnd len="sm" w="sm" type="none"/>
          </a:ln>
        </p:spPr>
      </p:pic>
      <p:pic>
        <p:nvPicPr>
          <p:cNvPr id="156" name="Google Shape;156;geaeff685c8_1_86"/>
          <p:cNvPicPr preferRelativeResize="0"/>
          <p:nvPr/>
        </p:nvPicPr>
        <p:blipFill rotWithShape="1">
          <a:blip r:embed="rId6">
            <a:alphaModFix/>
          </a:blip>
          <a:srcRect b="33766" l="17265" r="28249" t="26249"/>
          <a:stretch/>
        </p:blipFill>
        <p:spPr>
          <a:xfrm>
            <a:off x="624031" y="3256196"/>
            <a:ext cx="1241400" cy="1241400"/>
          </a:xfrm>
          <a:prstGeom prst="ellipse">
            <a:avLst/>
          </a:prstGeom>
          <a:noFill/>
          <a:ln cap="flat" cmpd="sng" w="9525">
            <a:solidFill>
              <a:srgbClr val="16161A"/>
            </a:solidFill>
            <a:prstDash val="solid"/>
            <a:round/>
            <a:headEnd len="sm" w="sm" type="none"/>
            <a:tailEnd len="sm" w="sm" type="none"/>
          </a:ln>
        </p:spPr>
      </p:pic>
      <p:pic>
        <p:nvPicPr>
          <p:cNvPr id="157" name="Google Shape;157;geaeff685c8_1_86"/>
          <p:cNvPicPr preferRelativeResize="0"/>
          <p:nvPr/>
        </p:nvPicPr>
        <p:blipFill rotWithShape="1">
          <a:blip r:embed="rId7">
            <a:alphaModFix/>
          </a:blip>
          <a:srcRect b="58465" l="29678" r="26726" t="8391"/>
          <a:stretch/>
        </p:blipFill>
        <p:spPr>
          <a:xfrm>
            <a:off x="5332231" y="5069646"/>
            <a:ext cx="1213200" cy="1213200"/>
          </a:xfrm>
          <a:prstGeom prst="ellipse">
            <a:avLst/>
          </a:prstGeom>
          <a:noFill/>
          <a:ln cap="flat" cmpd="sng" w="9525">
            <a:solidFill>
              <a:srgbClr val="16161A"/>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grpSp>
        <p:nvGrpSpPr>
          <p:cNvPr id="163" name="Google Shape;163;ge83be7a8d0_1_42"/>
          <p:cNvGrpSpPr/>
          <p:nvPr/>
        </p:nvGrpSpPr>
        <p:grpSpPr>
          <a:xfrm>
            <a:off x="0" y="704900"/>
            <a:ext cx="4336150" cy="654013"/>
            <a:chOff x="0" y="704900"/>
            <a:chExt cx="4336150" cy="654013"/>
          </a:xfrm>
        </p:grpSpPr>
        <p:sp>
          <p:nvSpPr>
            <p:cNvPr id="164" name="Google Shape;164;ge83be7a8d0_1_42"/>
            <p:cNvSpPr txBox="1"/>
            <p:nvPr/>
          </p:nvSpPr>
          <p:spPr>
            <a:xfrm>
              <a:off x="68450" y="708663"/>
              <a:ext cx="17565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zh-TW" sz="3000" u="none" cap="none" strike="noStrike">
                  <a:solidFill>
                    <a:srgbClr val="FFFFFE"/>
                  </a:solidFill>
                  <a:latin typeface="Microsoft JhengHei"/>
                  <a:ea typeface="Microsoft JhengHei"/>
                  <a:cs typeface="Microsoft JhengHei"/>
                  <a:sym typeface="Microsoft JhengHei"/>
                </a:rPr>
                <a:t>關於我們</a:t>
              </a:r>
              <a:endParaRPr b="1" i="0" sz="3000" u="none" cap="none" strike="noStrike">
                <a:solidFill>
                  <a:srgbClr val="FFFFFE"/>
                </a:solidFill>
                <a:latin typeface="Microsoft JhengHei"/>
                <a:ea typeface="Microsoft JhengHei"/>
                <a:cs typeface="Microsoft JhengHei"/>
                <a:sym typeface="Microsoft JhengHei"/>
              </a:endParaRPr>
            </a:p>
          </p:txBody>
        </p:sp>
        <p:sp>
          <p:nvSpPr>
            <p:cNvPr id="165" name="Google Shape;165;ge83be7a8d0_1_42"/>
            <p:cNvSpPr/>
            <p:nvPr/>
          </p:nvSpPr>
          <p:spPr>
            <a:xfrm flipH="1" rot="5400000">
              <a:off x="1577513" y="-872537"/>
              <a:ext cx="653875" cy="3808900"/>
            </a:xfrm>
            <a:prstGeom prst="flowChartManualInput">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ge83be7a8d0_1_42"/>
            <p:cNvSpPr txBox="1"/>
            <p:nvPr/>
          </p:nvSpPr>
          <p:spPr>
            <a:xfrm>
              <a:off x="867802" y="900200"/>
              <a:ext cx="16089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zh-TW" sz="1500" u="none" cap="none" strike="noStrike">
                  <a:solidFill>
                    <a:srgbClr val="FFFFFE"/>
                  </a:solidFill>
                  <a:latin typeface="Microsoft JhengHei"/>
                  <a:ea typeface="Microsoft JhengHei"/>
                  <a:cs typeface="Microsoft JhengHei"/>
                  <a:sym typeface="Microsoft JhengHei"/>
                </a:rPr>
                <a:t>MOTIVATION</a:t>
              </a:r>
              <a:endParaRPr b="1" i="0" sz="1400" u="none" cap="none" strike="noStrike">
                <a:solidFill>
                  <a:srgbClr val="FFFFFE"/>
                </a:solidFill>
                <a:latin typeface="Microsoft JhengHei"/>
                <a:ea typeface="Microsoft JhengHei"/>
                <a:cs typeface="Microsoft JhengHei"/>
                <a:sym typeface="Microsoft JhengHei"/>
              </a:endParaRPr>
            </a:p>
          </p:txBody>
        </p:sp>
        <p:sp>
          <p:nvSpPr>
            <p:cNvPr id="167" name="Google Shape;167;ge83be7a8d0_1_42"/>
            <p:cNvSpPr/>
            <p:nvPr/>
          </p:nvSpPr>
          <p:spPr>
            <a:xfrm>
              <a:off x="3196550" y="704913"/>
              <a:ext cx="868800" cy="654000"/>
            </a:xfrm>
            <a:prstGeom prst="parallelogram">
              <a:avLst>
                <a:gd fmla="val 116261"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ge83be7a8d0_1_42"/>
            <p:cNvSpPr/>
            <p:nvPr/>
          </p:nvSpPr>
          <p:spPr>
            <a:xfrm>
              <a:off x="3467350" y="704900"/>
              <a:ext cx="868800" cy="654000"/>
            </a:xfrm>
            <a:prstGeom prst="parallelogram">
              <a:avLst>
                <a:gd fmla="val 116261"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ge83be7a8d0_1_42"/>
            <p:cNvSpPr txBox="1"/>
            <p:nvPr/>
          </p:nvSpPr>
          <p:spPr>
            <a:xfrm>
              <a:off x="36350" y="708675"/>
              <a:ext cx="23982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zh-TW" sz="3000" u="none" cap="none" strike="noStrike">
                  <a:solidFill>
                    <a:srgbClr val="FFFFFE"/>
                  </a:solidFill>
                  <a:latin typeface="Microsoft JhengHei"/>
                  <a:ea typeface="Microsoft JhengHei"/>
                  <a:cs typeface="Microsoft JhengHei"/>
                  <a:sym typeface="Microsoft JhengHei"/>
                </a:rPr>
                <a:t>動機</a:t>
              </a:r>
              <a:endParaRPr b="1" i="0" sz="3000" u="none" cap="none" strike="noStrike">
                <a:solidFill>
                  <a:srgbClr val="FFFFFE"/>
                </a:solidFill>
                <a:latin typeface="Microsoft JhengHei"/>
                <a:ea typeface="Microsoft JhengHei"/>
                <a:cs typeface="Microsoft JhengHei"/>
                <a:sym typeface="Microsoft JhengHei"/>
              </a:endParaRPr>
            </a:p>
          </p:txBody>
        </p:sp>
      </p:grpSp>
      <p:grpSp>
        <p:nvGrpSpPr>
          <p:cNvPr id="170" name="Google Shape;170;ge83be7a8d0_1_42"/>
          <p:cNvGrpSpPr/>
          <p:nvPr/>
        </p:nvGrpSpPr>
        <p:grpSpPr>
          <a:xfrm>
            <a:off x="885576" y="1608543"/>
            <a:ext cx="8171423" cy="4601003"/>
            <a:chOff x="-38981" y="1716975"/>
            <a:chExt cx="7065300" cy="4749363"/>
          </a:xfrm>
        </p:grpSpPr>
        <p:sp>
          <p:nvSpPr>
            <p:cNvPr id="171" name="Google Shape;171;ge83be7a8d0_1_42"/>
            <p:cNvSpPr/>
            <p:nvPr/>
          </p:nvSpPr>
          <p:spPr>
            <a:xfrm>
              <a:off x="-38981" y="1716975"/>
              <a:ext cx="7065300" cy="4687200"/>
            </a:xfrm>
            <a:prstGeom prst="snip1Rect">
              <a:avLst>
                <a:gd fmla="val 24843" name="adj"/>
              </a:avLst>
            </a:prstGeom>
            <a:solidFill>
              <a:srgbClr val="16161A"/>
            </a:solidFill>
            <a:ln cap="flat" cmpd="sng" w="9525">
              <a:solidFill>
                <a:srgbClr val="1616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ge83be7a8d0_1_42"/>
            <p:cNvSpPr txBox="1"/>
            <p:nvPr/>
          </p:nvSpPr>
          <p:spPr>
            <a:xfrm>
              <a:off x="234035" y="2049438"/>
              <a:ext cx="6367500" cy="4416900"/>
            </a:xfrm>
            <a:prstGeom prst="rect">
              <a:avLst/>
            </a:prstGeom>
            <a:noFill/>
            <a:ln>
              <a:noFill/>
            </a:ln>
          </p:spPr>
          <p:txBody>
            <a:bodyPr anchorCtr="0" anchor="ctr" bIns="91425" lIns="91425" spcFirstLastPara="1" rIns="91425" wrap="square" tIns="91425">
              <a:spAutoFit/>
            </a:bodyPr>
            <a:lstStyle/>
            <a:p>
              <a:pPr indent="-457200" lvl="0" marL="457200" marR="0" rtl="0" algn="l">
                <a:lnSpc>
                  <a:spcPct val="100000"/>
                </a:lnSpc>
                <a:spcBef>
                  <a:spcPts val="0"/>
                </a:spcBef>
                <a:spcAft>
                  <a:spcPts val="0"/>
                </a:spcAft>
                <a:buClr>
                  <a:schemeClr val="lt1"/>
                </a:buClr>
                <a:buSzPts val="2800"/>
                <a:buFont typeface="Noto Sans Symbols"/>
                <a:buChar char="⮚"/>
              </a:pPr>
              <a:r>
                <a:rPr b="1" lang="zh-TW" sz="2800">
                  <a:solidFill>
                    <a:schemeClr val="lt1"/>
                  </a:solidFill>
                  <a:latin typeface="Microsoft JhengHei"/>
                  <a:ea typeface="Microsoft JhengHei"/>
                  <a:cs typeface="Microsoft JhengHei"/>
                  <a:sym typeface="Microsoft JhengHei"/>
                </a:rPr>
                <a:t>AI技術日益成熟</a:t>
              </a:r>
              <a:r>
                <a:rPr b="1" i="0" lang="zh-TW" sz="2800" u="none" cap="none" strike="noStrike">
                  <a:solidFill>
                    <a:schemeClr val="lt1"/>
                  </a:solidFill>
                  <a:latin typeface="Microsoft JhengHei"/>
                  <a:ea typeface="Microsoft JhengHei"/>
                  <a:cs typeface="Microsoft JhengHei"/>
                  <a:sym typeface="Microsoft JhengHei"/>
                </a:rPr>
                <a:t>，</a:t>
              </a:r>
              <a:r>
                <a:rPr b="1" lang="zh-TW" sz="2800">
                  <a:solidFill>
                    <a:schemeClr val="lt1"/>
                  </a:solidFill>
                  <a:latin typeface="Microsoft JhengHei"/>
                  <a:ea typeface="Microsoft JhengHei"/>
                  <a:cs typeface="Microsoft JhengHei"/>
                  <a:sym typeface="Microsoft JhengHei"/>
                </a:rPr>
                <a:t>應用場域也越來越多，若能將金融投資結合AI，能幫助大家消化大量的數據，轉化成有參考價值的資訊，降低投資風險</a:t>
              </a:r>
              <a:r>
                <a:rPr b="1" i="0" lang="zh-TW" sz="2800" u="none" cap="none" strike="noStrike">
                  <a:solidFill>
                    <a:schemeClr val="lt1"/>
                  </a:solidFill>
                  <a:latin typeface="Microsoft JhengHei"/>
                  <a:ea typeface="Microsoft JhengHei"/>
                  <a:cs typeface="Microsoft JhengHei"/>
                  <a:sym typeface="Microsoft JhengHei"/>
                </a:rPr>
                <a:t>。</a:t>
              </a:r>
              <a:endParaRPr b="1" i="0" sz="2800" u="none" cap="none" strike="noStrike">
                <a:solidFill>
                  <a:schemeClr val="lt1"/>
                </a:solidFill>
                <a:latin typeface="Microsoft JhengHei"/>
                <a:ea typeface="Microsoft JhengHei"/>
                <a:cs typeface="Microsoft JhengHei"/>
                <a:sym typeface="Microsoft JhengHei"/>
              </a:endParaRPr>
            </a:p>
            <a:p>
              <a:pPr indent="-279400" lvl="0" marL="457200" marR="0" rtl="0" algn="l">
                <a:lnSpc>
                  <a:spcPct val="100000"/>
                </a:lnSpc>
                <a:spcBef>
                  <a:spcPts val="0"/>
                </a:spcBef>
                <a:spcAft>
                  <a:spcPts val="0"/>
                </a:spcAft>
                <a:buClr>
                  <a:schemeClr val="lt1"/>
                </a:buClr>
                <a:buSzPts val="2800"/>
                <a:buFont typeface="Noto Sans Symbols"/>
                <a:buNone/>
              </a:pPr>
              <a:r>
                <a:t/>
              </a:r>
              <a:endParaRPr b="1" i="0" sz="2800" u="none" cap="none" strike="noStrike">
                <a:solidFill>
                  <a:schemeClr val="lt1"/>
                </a:solidFill>
                <a:latin typeface="Microsoft JhengHei"/>
                <a:ea typeface="Microsoft JhengHei"/>
                <a:cs typeface="Microsoft JhengHei"/>
                <a:sym typeface="Microsoft JhengHei"/>
              </a:endParaRPr>
            </a:p>
            <a:p>
              <a:pPr indent="-457200" lvl="0" marL="457200" marR="0" rtl="0" algn="l">
                <a:lnSpc>
                  <a:spcPct val="100000"/>
                </a:lnSpc>
                <a:spcBef>
                  <a:spcPts val="0"/>
                </a:spcBef>
                <a:spcAft>
                  <a:spcPts val="0"/>
                </a:spcAft>
                <a:buClr>
                  <a:schemeClr val="lt1"/>
                </a:buClr>
                <a:buSzPts val="2800"/>
                <a:buFont typeface="Noto Sans Symbols"/>
                <a:buChar char="⮚"/>
              </a:pPr>
              <a:r>
                <a:rPr b="1" lang="zh-TW" sz="2800">
                  <a:solidFill>
                    <a:schemeClr val="lt1"/>
                  </a:solidFill>
                  <a:latin typeface="Microsoft JhengHei"/>
                  <a:ea typeface="Microsoft JhengHei"/>
                  <a:cs typeface="Microsoft JhengHei"/>
                  <a:sym typeface="Microsoft JhengHei"/>
                </a:rPr>
                <a:t>市面上有許多網頁提供股票資訊</a:t>
              </a:r>
              <a:r>
                <a:rPr b="1" i="0" lang="zh-TW" sz="2800" u="none" cap="none" strike="noStrike">
                  <a:solidFill>
                    <a:schemeClr val="lt1"/>
                  </a:solidFill>
                  <a:latin typeface="Microsoft JhengHei"/>
                  <a:ea typeface="Microsoft JhengHei"/>
                  <a:cs typeface="Microsoft JhengHei"/>
                  <a:sym typeface="Microsoft JhengHei"/>
                </a:rPr>
                <a:t>，</a:t>
              </a:r>
              <a:r>
                <a:rPr b="1" lang="zh-TW" sz="2800">
                  <a:solidFill>
                    <a:schemeClr val="lt1"/>
                  </a:solidFill>
                  <a:latin typeface="Microsoft JhengHei"/>
                  <a:ea typeface="Microsoft JhengHei"/>
                  <a:cs typeface="Microsoft JhengHei"/>
                  <a:sym typeface="Microsoft JhengHei"/>
                </a:rPr>
                <a:t>但較少著重幫助使用者做投資決策，我們希望用科學方法為投資人做出貢獻</a:t>
              </a:r>
              <a:r>
                <a:rPr b="1" i="0" lang="zh-TW" sz="2800" u="none" cap="none" strike="noStrike">
                  <a:solidFill>
                    <a:schemeClr val="lt1"/>
                  </a:solidFill>
                  <a:latin typeface="Microsoft JhengHei"/>
                  <a:ea typeface="Microsoft JhengHei"/>
                  <a:cs typeface="Microsoft JhengHei"/>
                  <a:sym typeface="Microsoft JhengHei"/>
                </a:rPr>
                <a:t>。</a:t>
              </a:r>
              <a:endParaRPr b="1" i="0" sz="2800" u="none" cap="none" strike="noStrike">
                <a:solidFill>
                  <a:schemeClr val="lt1"/>
                </a:solidFill>
                <a:latin typeface="Microsoft JhengHei"/>
                <a:ea typeface="Microsoft JhengHei"/>
                <a:cs typeface="Microsoft JhengHei"/>
                <a:sym typeface="Microsoft JhengHei"/>
              </a:endParaRPr>
            </a:p>
            <a:p>
              <a:pPr indent="0" lvl="0" marL="457200" marR="0" rtl="0" algn="l">
                <a:lnSpc>
                  <a:spcPct val="100000"/>
                </a:lnSpc>
                <a:spcBef>
                  <a:spcPts val="0"/>
                </a:spcBef>
                <a:spcAft>
                  <a:spcPts val="0"/>
                </a:spcAft>
                <a:buNone/>
              </a:pPr>
              <a:r>
                <a:t/>
              </a:r>
              <a:endParaRPr b="1" sz="2800">
                <a:solidFill>
                  <a:schemeClr val="lt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None/>
              </a:pPr>
              <a:r>
                <a:t/>
              </a:r>
              <a:endParaRPr/>
            </a:p>
          </p:txBody>
        </p:sp>
        <p:sp>
          <p:nvSpPr>
            <p:cNvPr id="173" name="Google Shape;173;ge83be7a8d0_1_42"/>
            <p:cNvSpPr/>
            <p:nvPr/>
          </p:nvSpPr>
          <p:spPr>
            <a:xfrm flipH="1" rot="10800000">
              <a:off x="773235" y="6356966"/>
              <a:ext cx="6253084" cy="47193"/>
            </a:xfrm>
            <a:prstGeom prst="rect">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4" name="Google Shape;174;ge83be7a8d0_1_42"/>
          <p:cNvSpPr/>
          <p:nvPr/>
        </p:nvSpPr>
        <p:spPr>
          <a:xfrm flipH="1">
            <a:off x="7853096" y="1605338"/>
            <a:ext cx="1203903" cy="1137663"/>
          </a:xfrm>
          <a:prstGeom prst="parallelogram">
            <a:avLst>
              <a:gd fmla="val 98708"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ge83be7a8d0_1_42"/>
          <p:cNvSpPr/>
          <p:nvPr/>
        </p:nvSpPr>
        <p:spPr>
          <a:xfrm rot="10800000">
            <a:off x="8028432" y="1605338"/>
            <a:ext cx="1009766" cy="1022038"/>
          </a:xfrm>
          <a:prstGeom prst="rtTriangle">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grpSp>
        <p:nvGrpSpPr>
          <p:cNvPr id="181" name="Google Shape;181;geb18da9617_6_0"/>
          <p:cNvGrpSpPr/>
          <p:nvPr/>
        </p:nvGrpSpPr>
        <p:grpSpPr>
          <a:xfrm>
            <a:off x="0" y="704900"/>
            <a:ext cx="4336150" cy="654013"/>
            <a:chOff x="0" y="704900"/>
            <a:chExt cx="4336150" cy="654013"/>
          </a:xfrm>
        </p:grpSpPr>
        <p:sp>
          <p:nvSpPr>
            <p:cNvPr id="182" name="Google Shape;182;geb18da9617_6_0"/>
            <p:cNvSpPr txBox="1"/>
            <p:nvPr/>
          </p:nvSpPr>
          <p:spPr>
            <a:xfrm>
              <a:off x="68450" y="708663"/>
              <a:ext cx="17565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zh-TW" sz="3000" u="none" cap="none" strike="noStrike">
                  <a:solidFill>
                    <a:srgbClr val="FFFFFE"/>
                  </a:solidFill>
                  <a:latin typeface="Microsoft JhengHei"/>
                  <a:ea typeface="Microsoft JhengHei"/>
                  <a:cs typeface="Microsoft JhengHei"/>
                  <a:sym typeface="Microsoft JhengHei"/>
                </a:rPr>
                <a:t>關於我們</a:t>
              </a:r>
              <a:endParaRPr b="1" i="0" sz="3000" u="none" cap="none" strike="noStrike">
                <a:solidFill>
                  <a:srgbClr val="FFFFFE"/>
                </a:solidFill>
                <a:latin typeface="Microsoft JhengHei"/>
                <a:ea typeface="Microsoft JhengHei"/>
                <a:cs typeface="Microsoft JhengHei"/>
                <a:sym typeface="Microsoft JhengHei"/>
              </a:endParaRPr>
            </a:p>
          </p:txBody>
        </p:sp>
        <p:sp>
          <p:nvSpPr>
            <p:cNvPr id="183" name="Google Shape;183;geb18da9617_6_0"/>
            <p:cNvSpPr/>
            <p:nvPr/>
          </p:nvSpPr>
          <p:spPr>
            <a:xfrm flipH="1" rot="5400000">
              <a:off x="1577513" y="-872537"/>
              <a:ext cx="653875" cy="3808900"/>
            </a:xfrm>
            <a:prstGeom prst="flowChartManualInput">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geb18da9617_6_0"/>
            <p:cNvSpPr txBox="1"/>
            <p:nvPr/>
          </p:nvSpPr>
          <p:spPr>
            <a:xfrm>
              <a:off x="867827" y="900200"/>
              <a:ext cx="16089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zh-TW" sz="1500" u="none" cap="none" strike="noStrike">
                  <a:solidFill>
                    <a:srgbClr val="FFFFFE"/>
                  </a:solidFill>
                  <a:latin typeface="Microsoft JhengHei"/>
                  <a:ea typeface="Microsoft JhengHei"/>
                  <a:cs typeface="Microsoft JhengHei"/>
                  <a:sym typeface="Microsoft JhengHei"/>
                </a:rPr>
                <a:t>PURPOSES</a:t>
              </a:r>
              <a:endParaRPr b="1" i="0" sz="1400" u="none" cap="none" strike="noStrike">
                <a:solidFill>
                  <a:srgbClr val="FFFFFE"/>
                </a:solidFill>
                <a:latin typeface="Microsoft JhengHei"/>
                <a:ea typeface="Microsoft JhengHei"/>
                <a:cs typeface="Microsoft JhengHei"/>
                <a:sym typeface="Microsoft JhengHei"/>
              </a:endParaRPr>
            </a:p>
          </p:txBody>
        </p:sp>
        <p:sp>
          <p:nvSpPr>
            <p:cNvPr id="185" name="Google Shape;185;geb18da9617_6_0"/>
            <p:cNvSpPr/>
            <p:nvPr/>
          </p:nvSpPr>
          <p:spPr>
            <a:xfrm>
              <a:off x="3196550" y="704913"/>
              <a:ext cx="868800" cy="654000"/>
            </a:xfrm>
            <a:prstGeom prst="parallelogram">
              <a:avLst>
                <a:gd fmla="val 116261"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geb18da9617_6_0"/>
            <p:cNvSpPr/>
            <p:nvPr/>
          </p:nvSpPr>
          <p:spPr>
            <a:xfrm>
              <a:off x="3467350" y="704900"/>
              <a:ext cx="868800" cy="654000"/>
            </a:xfrm>
            <a:prstGeom prst="parallelogram">
              <a:avLst>
                <a:gd fmla="val 116261"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geb18da9617_6_0"/>
            <p:cNvSpPr txBox="1"/>
            <p:nvPr/>
          </p:nvSpPr>
          <p:spPr>
            <a:xfrm>
              <a:off x="36350" y="708675"/>
              <a:ext cx="9801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zh-TW" sz="3000" u="none" cap="none" strike="noStrike">
                  <a:solidFill>
                    <a:srgbClr val="FFFFFE"/>
                  </a:solidFill>
                  <a:latin typeface="Microsoft JhengHei"/>
                  <a:ea typeface="Microsoft JhengHei"/>
                  <a:cs typeface="Microsoft JhengHei"/>
                  <a:sym typeface="Microsoft JhengHei"/>
                </a:rPr>
                <a:t>目的</a:t>
              </a:r>
              <a:endParaRPr b="1" i="0" sz="3000" u="none" cap="none" strike="noStrike">
                <a:solidFill>
                  <a:srgbClr val="FFFFFE"/>
                </a:solidFill>
                <a:latin typeface="Microsoft JhengHei"/>
                <a:ea typeface="Microsoft JhengHei"/>
                <a:cs typeface="Microsoft JhengHei"/>
                <a:sym typeface="Microsoft JhengHei"/>
              </a:endParaRPr>
            </a:p>
          </p:txBody>
        </p:sp>
      </p:grpSp>
      <p:grpSp>
        <p:nvGrpSpPr>
          <p:cNvPr id="188" name="Google Shape;188;geb18da9617_6_0"/>
          <p:cNvGrpSpPr/>
          <p:nvPr/>
        </p:nvGrpSpPr>
        <p:grpSpPr>
          <a:xfrm>
            <a:off x="2421787" y="1706305"/>
            <a:ext cx="5062425" cy="4378225"/>
            <a:chOff x="2515338" y="1953775"/>
            <a:chExt cx="5062425" cy="4378225"/>
          </a:xfrm>
        </p:grpSpPr>
        <p:sp>
          <p:nvSpPr>
            <p:cNvPr id="189" name="Google Shape;189;geb18da9617_6_0"/>
            <p:cNvSpPr/>
            <p:nvPr/>
          </p:nvSpPr>
          <p:spPr>
            <a:xfrm>
              <a:off x="2584750" y="1953775"/>
              <a:ext cx="4934400" cy="4262700"/>
            </a:xfrm>
            <a:prstGeom prst="snip2SameRect">
              <a:avLst>
                <a:gd fmla="val 25927" name="adj1"/>
                <a:gd fmla="val 0" name="adj2"/>
              </a:avLst>
            </a:prstGeom>
            <a:solidFill>
              <a:srgbClr val="16161A"/>
            </a:solidFill>
            <a:ln cap="flat" cmpd="sng" w="9525">
              <a:solidFill>
                <a:srgbClr val="1616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geb18da9617_6_0"/>
            <p:cNvSpPr txBox="1"/>
            <p:nvPr/>
          </p:nvSpPr>
          <p:spPr>
            <a:xfrm>
              <a:off x="4838855" y="4741970"/>
              <a:ext cx="2284800" cy="92329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zh-TW" sz="2400" u="none" cap="none" strike="noStrike">
                  <a:solidFill>
                    <a:srgbClr val="FFFFFE"/>
                  </a:solidFill>
                  <a:latin typeface="Microsoft JhengHei"/>
                  <a:ea typeface="Microsoft JhengHei"/>
                  <a:cs typeface="Microsoft JhengHei"/>
                  <a:sym typeface="Microsoft JhengHei"/>
                </a:rPr>
                <a:t>提供使用者練習投資的環境</a:t>
              </a:r>
              <a:endParaRPr b="0" i="0" sz="1400" u="none" cap="none" strike="noStrike">
                <a:solidFill>
                  <a:srgbClr val="FFFFFE"/>
                </a:solidFill>
                <a:latin typeface="Microsoft JhengHei"/>
                <a:ea typeface="Microsoft JhengHei"/>
                <a:cs typeface="Microsoft JhengHei"/>
                <a:sym typeface="Microsoft JhengHei"/>
              </a:endParaRPr>
            </a:p>
          </p:txBody>
        </p:sp>
        <p:sp>
          <p:nvSpPr>
            <p:cNvPr id="191" name="Google Shape;191;geb18da9617_6_0"/>
            <p:cNvSpPr/>
            <p:nvPr/>
          </p:nvSpPr>
          <p:spPr>
            <a:xfrm flipH="1" rot="10800000">
              <a:off x="2718225" y="2100125"/>
              <a:ext cx="1485000" cy="1485000"/>
            </a:xfrm>
            <a:prstGeom prst="rtTriangle">
              <a:avLst/>
            </a:prstGeom>
            <a:solidFill>
              <a:srgbClr val="16161A"/>
            </a:solidFill>
            <a:ln cap="flat" cmpd="sng" w="9525">
              <a:solidFill>
                <a:srgbClr val="1616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2" name="Google Shape;192;geb18da9617_6_0"/>
            <p:cNvGrpSpPr/>
            <p:nvPr/>
          </p:nvGrpSpPr>
          <p:grpSpPr>
            <a:xfrm>
              <a:off x="5981255" y="2822913"/>
              <a:ext cx="1036020" cy="1022223"/>
              <a:chOff x="2242125" y="2697418"/>
              <a:chExt cx="841609" cy="830400"/>
            </a:xfrm>
          </p:grpSpPr>
          <p:sp>
            <p:nvSpPr>
              <p:cNvPr id="193" name="Google Shape;193;geb18da9617_6_0"/>
              <p:cNvSpPr/>
              <p:nvPr/>
            </p:nvSpPr>
            <p:spPr>
              <a:xfrm rot="-2700000">
                <a:off x="2203363" y="2979399"/>
                <a:ext cx="907925" cy="266438"/>
              </a:xfrm>
              <a:prstGeom prst="rightArrow">
                <a:avLst>
                  <a:gd fmla="val 50000" name="adj1"/>
                  <a:gd fmla="val 50000" name="adj2"/>
                </a:avLst>
              </a:prstGeom>
              <a:solidFill>
                <a:srgbClr val="6FA8DC"/>
              </a:solid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geb18da9617_6_0"/>
              <p:cNvSpPr/>
              <p:nvPr/>
            </p:nvSpPr>
            <p:spPr>
              <a:xfrm>
                <a:off x="2736107" y="3219717"/>
                <a:ext cx="138300" cy="266400"/>
              </a:xfrm>
              <a:prstGeom prst="rect">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eb18da9617_6_0"/>
              <p:cNvSpPr/>
              <p:nvPr/>
            </p:nvSpPr>
            <p:spPr>
              <a:xfrm>
                <a:off x="2526779" y="3374443"/>
                <a:ext cx="138300" cy="99300"/>
              </a:xfrm>
              <a:prstGeom prst="rect">
                <a:avLst/>
              </a:prstGeom>
              <a:solidFill>
                <a:srgbClr val="90C115"/>
              </a:solidFill>
              <a:ln cap="flat" cmpd="sng" w="9525">
                <a:solidFill>
                  <a:srgbClr val="90C11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geb18da9617_6_0"/>
              <p:cNvSpPr/>
              <p:nvPr/>
            </p:nvSpPr>
            <p:spPr>
              <a:xfrm>
                <a:off x="2945434" y="3018117"/>
                <a:ext cx="138300" cy="468000"/>
              </a:xfrm>
              <a:prstGeom prst="rect">
                <a:avLst/>
              </a:prstGeom>
              <a:solidFill>
                <a:srgbClr val="90C115"/>
              </a:solidFill>
              <a:ln cap="flat" cmpd="sng" w="9525">
                <a:solidFill>
                  <a:srgbClr val="90C11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7" name="Google Shape;197;geb18da9617_6_0"/>
            <p:cNvSpPr/>
            <p:nvPr/>
          </p:nvSpPr>
          <p:spPr>
            <a:xfrm flipH="1" rot="5400000">
              <a:off x="6573213" y="5327450"/>
              <a:ext cx="545400" cy="1463700"/>
            </a:xfrm>
            <a:prstGeom prst="halfFrame">
              <a:avLst>
                <a:gd fmla="val 23684" name="adj1"/>
                <a:gd fmla="val 27060" name="adj2"/>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geb18da9617_6_0"/>
            <p:cNvSpPr/>
            <p:nvPr/>
          </p:nvSpPr>
          <p:spPr>
            <a:xfrm rot="-5400000">
              <a:off x="2974488" y="5327450"/>
              <a:ext cx="545400" cy="1463700"/>
            </a:xfrm>
            <a:prstGeom prst="halfFrame">
              <a:avLst>
                <a:gd fmla="val 23684" name="adj1"/>
                <a:gd fmla="val 27060" name="adj2"/>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geb18da9617_6_0"/>
            <p:cNvSpPr txBox="1"/>
            <p:nvPr/>
          </p:nvSpPr>
          <p:spPr>
            <a:xfrm>
              <a:off x="3325516" y="2761431"/>
              <a:ext cx="2670266" cy="92329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zh-TW" sz="2400" u="none" cap="none" strike="noStrike">
                  <a:solidFill>
                    <a:srgbClr val="FFFFFE"/>
                  </a:solidFill>
                  <a:latin typeface="Microsoft JhengHei"/>
                  <a:ea typeface="Microsoft JhengHei"/>
                  <a:cs typeface="Microsoft JhengHei"/>
                  <a:sym typeface="Microsoft JhengHei"/>
                </a:rPr>
                <a:t>掌握未來股票趨勢提前佈局</a:t>
              </a:r>
              <a:endParaRPr b="0" i="0" sz="1400" u="none" cap="none" strike="noStrike">
                <a:solidFill>
                  <a:srgbClr val="FFFFFE"/>
                </a:solidFill>
                <a:latin typeface="Microsoft JhengHei"/>
                <a:ea typeface="Microsoft JhengHei"/>
                <a:cs typeface="Microsoft JhengHei"/>
                <a:sym typeface="Microsoft JhengHei"/>
              </a:endParaRPr>
            </a:p>
          </p:txBody>
        </p:sp>
        <p:sp>
          <p:nvSpPr>
            <p:cNvPr id="200" name="Google Shape;200;geb18da9617_6_0"/>
            <p:cNvSpPr/>
            <p:nvPr/>
          </p:nvSpPr>
          <p:spPr>
            <a:xfrm>
              <a:off x="2826400" y="4127548"/>
              <a:ext cx="4440300" cy="72000"/>
            </a:xfrm>
            <a:prstGeom prst="rect">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1" name="Google Shape;201;geb18da9617_6_0"/>
            <p:cNvGrpSpPr/>
            <p:nvPr/>
          </p:nvGrpSpPr>
          <p:grpSpPr>
            <a:xfrm>
              <a:off x="3084996" y="4551177"/>
              <a:ext cx="1263514" cy="1235425"/>
              <a:chOff x="1546251" y="4573854"/>
              <a:chExt cx="1011783" cy="989290"/>
            </a:xfrm>
          </p:grpSpPr>
          <p:sp>
            <p:nvSpPr>
              <p:cNvPr id="202" name="Google Shape;202;geb18da9617_6_0"/>
              <p:cNvSpPr/>
              <p:nvPr/>
            </p:nvSpPr>
            <p:spPr>
              <a:xfrm>
                <a:off x="1546251" y="4573854"/>
                <a:ext cx="545400" cy="545400"/>
              </a:xfrm>
              <a:prstGeom prst="mathPlus">
                <a:avLst>
                  <a:gd fmla="val 23520" name="adj1"/>
                </a:avLst>
              </a:pr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geb18da9617_6_0"/>
              <p:cNvSpPr/>
              <p:nvPr/>
            </p:nvSpPr>
            <p:spPr>
              <a:xfrm>
                <a:off x="2012634" y="4573854"/>
                <a:ext cx="545400" cy="545400"/>
              </a:xfrm>
              <a:prstGeom prst="mathMinus">
                <a:avLst>
                  <a:gd fmla="val 23520" name="adj1"/>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geb18da9617_6_0"/>
              <p:cNvSpPr/>
              <p:nvPr/>
            </p:nvSpPr>
            <p:spPr>
              <a:xfrm>
                <a:off x="1546251" y="5017744"/>
                <a:ext cx="545400" cy="545400"/>
              </a:xfrm>
              <a:prstGeom prst="mathMultiply">
                <a:avLst>
                  <a:gd fmla="val 23520" name="adj1"/>
                </a:avLst>
              </a:prstGeom>
              <a:solidFill>
                <a:srgbClr val="6D9EEB"/>
              </a:solid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geb18da9617_6_0"/>
              <p:cNvSpPr/>
              <p:nvPr/>
            </p:nvSpPr>
            <p:spPr>
              <a:xfrm>
                <a:off x="2012634" y="5017744"/>
                <a:ext cx="545400" cy="545400"/>
              </a:xfrm>
              <a:prstGeom prst="mathDivide">
                <a:avLst>
                  <a:gd fmla="val 23520" name="adj1"/>
                  <a:gd fmla="val 5880" name="adj2"/>
                  <a:gd fmla="val 11760" name="adj3"/>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6" name="Google Shape;206;geb18da9617_6_0"/>
            <p:cNvSpPr/>
            <p:nvPr/>
          </p:nvSpPr>
          <p:spPr>
            <a:xfrm>
              <a:off x="2653500" y="1993243"/>
              <a:ext cx="854100" cy="838500"/>
            </a:xfrm>
            <a:prstGeom prst="halfFrame">
              <a:avLst>
                <a:gd fmla="val 11514" name="adj1"/>
                <a:gd fmla="val 13350" name="adj2"/>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eb548983fd_0_0"/>
          <p:cNvSpPr/>
          <p:nvPr/>
        </p:nvSpPr>
        <p:spPr>
          <a:xfrm>
            <a:off x="7127124" y="2958274"/>
            <a:ext cx="1647014" cy="772143"/>
          </a:xfrm>
          <a:prstGeom prst="roundRect">
            <a:avLst>
              <a:gd fmla="val 16667" name="adj"/>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geb548983fd_0_0"/>
          <p:cNvSpPr/>
          <p:nvPr/>
        </p:nvSpPr>
        <p:spPr>
          <a:xfrm>
            <a:off x="5296556" y="2955551"/>
            <a:ext cx="1647014" cy="772143"/>
          </a:xfrm>
          <a:prstGeom prst="roundRect">
            <a:avLst>
              <a:gd fmla="val 16667" name="adj"/>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4" name="Google Shape;214;geb548983fd_0_0"/>
          <p:cNvPicPr preferRelativeResize="0"/>
          <p:nvPr/>
        </p:nvPicPr>
        <p:blipFill rotWithShape="1">
          <a:blip r:embed="rId3">
            <a:alphaModFix/>
          </a:blip>
          <a:srcRect b="0" l="0" r="0" t="0"/>
          <a:stretch/>
        </p:blipFill>
        <p:spPr>
          <a:xfrm>
            <a:off x="0" y="3907406"/>
            <a:ext cx="9906000" cy="2830743"/>
          </a:xfrm>
          <a:prstGeom prst="rect">
            <a:avLst/>
          </a:prstGeom>
          <a:noFill/>
          <a:ln>
            <a:noFill/>
          </a:ln>
        </p:spPr>
      </p:pic>
      <p:sp>
        <p:nvSpPr>
          <p:cNvPr id="215" name="Google Shape;215;geb548983fd_0_0"/>
          <p:cNvSpPr txBox="1"/>
          <p:nvPr/>
        </p:nvSpPr>
        <p:spPr>
          <a:xfrm>
            <a:off x="8833075" y="1478697"/>
            <a:ext cx="1185300" cy="58474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zh-TW" sz="2600" u="none" cap="none" strike="noStrike">
                <a:solidFill>
                  <a:srgbClr val="FFFFFE"/>
                </a:solidFill>
                <a:latin typeface="Microsoft JhengHei"/>
                <a:ea typeface="Microsoft JhengHei"/>
                <a:cs typeface="Microsoft JhengHei"/>
                <a:sym typeface="Microsoft JhengHei"/>
              </a:rPr>
              <a:t>前端</a:t>
            </a:r>
            <a:endParaRPr b="1" i="0" sz="2600" u="none" cap="none" strike="noStrike">
              <a:solidFill>
                <a:srgbClr val="FFFFFE"/>
              </a:solidFill>
              <a:latin typeface="Microsoft JhengHei"/>
              <a:ea typeface="Microsoft JhengHei"/>
              <a:cs typeface="Microsoft JhengHei"/>
              <a:sym typeface="Microsoft JhengHei"/>
            </a:endParaRPr>
          </a:p>
        </p:txBody>
      </p:sp>
      <p:grpSp>
        <p:nvGrpSpPr>
          <p:cNvPr id="216" name="Google Shape;216;geb548983fd_0_0"/>
          <p:cNvGrpSpPr/>
          <p:nvPr/>
        </p:nvGrpSpPr>
        <p:grpSpPr>
          <a:xfrm>
            <a:off x="0" y="705600"/>
            <a:ext cx="4336150" cy="841800"/>
            <a:chOff x="0" y="704900"/>
            <a:chExt cx="4336150" cy="841800"/>
          </a:xfrm>
        </p:grpSpPr>
        <p:sp>
          <p:nvSpPr>
            <p:cNvPr id="217" name="Google Shape;217;geb548983fd_0_0"/>
            <p:cNvSpPr txBox="1"/>
            <p:nvPr/>
          </p:nvSpPr>
          <p:spPr>
            <a:xfrm>
              <a:off x="68450" y="708663"/>
              <a:ext cx="17565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zh-TW" sz="3000" u="none" cap="none" strike="noStrike">
                  <a:solidFill>
                    <a:srgbClr val="FFFFFE"/>
                  </a:solidFill>
                  <a:latin typeface="Microsoft JhengHei"/>
                  <a:ea typeface="Microsoft JhengHei"/>
                  <a:cs typeface="Microsoft JhengHei"/>
                  <a:sym typeface="Microsoft JhengHei"/>
                </a:rPr>
                <a:t>關於我們</a:t>
              </a:r>
              <a:endParaRPr b="1" i="0" sz="3000" u="none" cap="none" strike="noStrike">
                <a:solidFill>
                  <a:srgbClr val="FFFFFE"/>
                </a:solidFill>
                <a:latin typeface="Microsoft JhengHei"/>
                <a:ea typeface="Microsoft JhengHei"/>
                <a:cs typeface="Microsoft JhengHei"/>
                <a:sym typeface="Microsoft JhengHei"/>
              </a:endParaRPr>
            </a:p>
          </p:txBody>
        </p:sp>
        <p:sp>
          <p:nvSpPr>
            <p:cNvPr id="218" name="Google Shape;218;geb548983fd_0_0"/>
            <p:cNvSpPr/>
            <p:nvPr/>
          </p:nvSpPr>
          <p:spPr>
            <a:xfrm flipH="1" rot="5400000">
              <a:off x="1577513" y="-872550"/>
              <a:ext cx="653875" cy="3808900"/>
            </a:xfrm>
            <a:prstGeom prst="flowChartManualInput">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eb548983fd_0_0"/>
            <p:cNvSpPr txBox="1"/>
            <p:nvPr/>
          </p:nvSpPr>
          <p:spPr>
            <a:xfrm>
              <a:off x="1208550" y="900200"/>
              <a:ext cx="17565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zh-TW" sz="1500" u="none" cap="none" strike="noStrike">
                  <a:solidFill>
                    <a:srgbClr val="FFFFFE"/>
                  </a:solidFill>
                  <a:latin typeface="Microsoft JhengHei"/>
                  <a:ea typeface="Microsoft JhengHei"/>
                  <a:cs typeface="Microsoft JhengHei"/>
                  <a:sym typeface="Microsoft JhengHei"/>
                </a:rPr>
                <a:t>SCHEMA</a:t>
              </a:r>
              <a:endParaRPr b="1" i="0" sz="15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FFFFFE"/>
                </a:solidFill>
                <a:latin typeface="Microsoft JhengHei"/>
                <a:ea typeface="Microsoft JhengHei"/>
                <a:cs typeface="Microsoft JhengHei"/>
                <a:sym typeface="Microsoft JhengHei"/>
              </a:endParaRPr>
            </a:p>
          </p:txBody>
        </p:sp>
        <p:sp>
          <p:nvSpPr>
            <p:cNvPr id="220" name="Google Shape;220;geb548983fd_0_0"/>
            <p:cNvSpPr/>
            <p:nvPr/>
          </p:nvSpPr>
          <p:spPr>
            <a:xfrm>
              <a:off x="3196550" y="704913"/>
              <a:ext cx="868800" cy="654000"/>
            </a:xfrm>
            <a:prstGeom prst="parallelogram">
              <a:avLst>
                <a:gd fmla="val 116261"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geb548983fd_0_0"/>
            <p:cNvSpPr/>
            <p:nvPr/>
          </p:nvSpPr>
          <p:spPr>
            <a:xfrm>
              <a:off x="3467350" y="704900"/>
              <a:ext cx="868800" cy="654000"/>
            </a:xfrm>
            <a:prstGeom prst="parallelogram">
              <a:avLst>
                <a:gd fmla="val 116261"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eb548983fd_0_0"/>
            <p:cNvSpPr txBox="1"/>
            <p:nvPr/>
          </p:nvSpPr>
          <p:spPr>
            <a:xfrm>
              <a:off x="36350" y="708675"/>
              <a:ext cx="1820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zh-TW" sz="3000" u="none" cap="none" strike="noStrike">
                  <a:solidFill>
                    <a:srgbClr val="FFFFFE"/>
                  </a:solidFill>
                  <a:latin typeface="Microsoft JhengHei"/>
                  <a:ea typeface="Microsoft JhengHei"/>
                  <a:cs typeface="Microsoft JhengHei"/>
                  <a:sym typeface="Microsoft JhengHei"/>
                </a:rPr>
                <a:t>流程圖</a:t>
              </a:r>
              <a:endParaRPr b="1" i="0" sz="3000" u="none" cap="none" strike="noStrike">
                <a:solidFill>
                  <a:srgbClr val="FFFFFE"/>
                </a:solidFill>
                <a:latin typeface="Microsoft JhengHei"/>
                <a:ea typeface="Microsoft JhengHei"/>
                <a:cs typeface="Microsoft JhengHei"/>
                <a:sym typeface="Microsoft JhengHei"/>
              </a:endParaRPr>
            </a:p>
          </p:txBody>
        </p:sp>
      </p:grpSp>
      <p:sp>
        <p:nvSpPr>
          <p:cNvPr id="223" name="Google Shape;223;geb548983fd_0_0"/>
          <p:cNvSpPr txBox="1"/>
          <p:nvPr/>
        </p:nvSpPr>
        <p:spPr>
          <a:xfrm>
            <a:off x="8833075" y="3984752"/>
            <a:ext cx="1185300" cy="58474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zh-TW" sz="2600" u="none" cap="none" strike="noStrike">
                <a:solidFill>
                  <a:srgbClr val="FFFFFE"/>
                </a:solidFill>
                <a:latin typeface="Microsoft JhengHei"/>
                <a:ea typeface="Microsoft JhengHei"/>
                <a:cs typeface="Microsoft JhengHei"/>
                <a:sym typeface="Microsoft JhengHei"/>
              </a:rPr>
              <a:t>後端</a:t>
            </a:r>
            <a:endParaRPr b="1" i="0" sz="2600" u="none" cap="none" strike="noStrike">
              <a:solidFill>
                <a:srgbClr val="FFFFFE"/>
              </a:solidFill>
              <a:latin typeface="Microsoft JhengHei"/>
              <a:ea typeface="Microsoft JhengHei"/>
              <a:cs typeface="Microsoft JhengHei"/>
              <a:sym typeface="Microsoft JhengHei"/>
            </a:endParaRPr>
          </a:p>
        </p:txBody>
      </p:sp>
      <p:grpSp>
        <p:nvGrpSpPr>
          <p:cNvPr id="224" name="Google Shape;224;geb548983fd_0_0"/>
          <p:cNvGrpSpPr/>
          <p:nvPr/>
        </p:nvGrpSpPr>
        <p:grpSpPr>
          <a:xfrm>
            <a:off x="5294224" y="1478697"/>
            <a:ext cx="3479914" cy="760700"/>
            <a:chOff x="4953000" y="920153"/>
            <a:chExt cx="3262500" cy="769500"/>
          </a:xfrm>
        </p:grpSpPr>
        <p:sp>
          <p:nvSpPr>
            <p:cNvPr id="225" name="Google Shape;225;geb548983fd_0_0"/>
            <p:cNvSpPr/>
            <p:nvPr/>
          </p:nvSpPr>
          <p:spPr>
            <a:xfrm>
              <a:off x="4953000" y="920153"/>
              <a:ext cx="3262500" cy="769500"/>
            </a:xfrm>
            <a:prstGeom prst="roundRect">
              <a:avLst>
                <a:gd fmla="val 16667" name="adj"/>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geb548983fd_0_0"/>
            <p:cNvSpPr txBox="1"/>
            <p:nvPr/>
          </p:nvSpPr>
          <p:spPr>
            <a:xfrm>
              <a:off x="5671499" y="1049602"/>
              <a:ext cx="1825500" cy="4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zh-TW" sz="2400" u="none" cap="none" strike="noStrike">
                  <a:solidFill>
                    <a:srgbClr val="FFFFFE"/>
                  </a:solidFill>
                  <a:latin typeface="Microsoft JhengHei"/>
                  <a:ea typeface="Microsoft JhengHei"/>
                  <a:cs typeface="Microsoft JhengHei"/>
                  <a:sym typeface="Microsoft JhengHei"/>
                </a:rPr>
                <a:t>主要頁面</a:t>
              </a:r>
              <a:endParaRPr b="1" i="0" sz="2400" u="none" cap="none" strike="noStrike">
                <a:solidFill>
                  <a:srgbClr val="FFFFFE"/>
                </a:solidFill>
                <a:latin typeface="Microsoft JhengHei"/>
                <a:ea typeface="Microsoft JhengHei"/>
                <a:cs typeface="Microsoft JhengHei"/>
                <a:sym typeface="Microsoft JhengHei"/>
              </a:endParaRPr>
            </a:p>
          </p:txBody>
        </p:sp>
      </p:grpSp>
      <p:sp>
        <p:nvSpPr>
          <p:cNvPr id="227" name="Google Shape;227;geb548983fd_0_0"/>
          <p:cNvSpPr/>
          <p:nvPr/>
        </p:nvSpPr>
        <p:spPr>
          <a:xfrm>
            <a:off x="3924300" y="2250505"/>
            <a:ext cx="181939" cy="733216"/>
          </a:xfrm>
          <a:prstGeom prst="downArrow">
            <a:avLst>
              <a:gd fmla="val 50000" name="adj1"/>
              <a:gd fmla="val 50000" name="adj2"/>
            </a:avLst>
          </a:prstGeom>
          <a:solidFill>
            <a:srgbClr val="FFFFFE"/>
          </a:solidFill>
          <a:ln cap="flat" cmpd="sng" w="9525">
            <a:solidFill>
              <a:srgbClr val="FFFF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geb548983fd_0_0"/>
          <p:cNvSpPr/>
          <p:nvPr/>
        </p:nvSpPr>
        <p:spPr>
          <a:xfrm>
            <a:off x="6073344" y="2562336"/>
            <a:ext cx="1901986" cy="114265"/>
          </a:xfrm>
          <a:prstGeom prst="rect">
            <a:avLst/>
          </a:prstGeom>
          <a:solidFill>
            <a:schemeClr val="lt2"/>
          </a:solidFill>
          <a:ln cap="flat" cmpd="sng" w="9525">
            <a:solidFill>
              <a:srgbClr val="FFFF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geb548983fd_0_0"/>
          <p:cNvSpPr/>
          <p:nvPr/>
        </p:nvSpPr>
        <p:spPr>
          <a:xfrm>
            <a:off x="689460" y="5561790"/>
            <a:ext cx="8084678" cy="1013771"/>
          </a:xfrm>
          <a:prstGeom prst="roundRect">
            <a:avLst>
              <a:gd fmla="val 16667"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geb548983fd_0_0"/>
          <p:cNvSpPr/>
          <p:nvPr/>
        </p:nvSpPr>
        <p:spPr>
          <a:xfrm flipH="1" rot="10800000">
            <a:off x="6017819" y="3750882"/>
            <a:ext cx="180476" cy="1820776"/>
          </a:xfrm>
          <a:prstGeom prst="upDownArrow">
            <a:avLst>
              <a:gd fmla="val 50000" name="adj1"/>
              <a:gd fmla="val 50000" name="adj2"/>
            </a:avLst>
          </a:prstGeom>
          <a:solidFill>
            <a:srgbClr val="FFFFFE"/>
          </a:solidFill>
          <a:ln cap="flat" cmpd="sng" w="9525">
            <a:solidFill>
              <a:srgbClr val="FFFF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geb548983fd_0_0"/>
          <p:cNvSpPr txBox="1"/>
          <p:nvPr/>
        </p:nvSpPr>
        <p:spPr>
          <a:xfrm>
            <a:off x="7481119" y="3060810"/>
            <a:ext cx="939023" cy="5539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zh-TW" sz="2400" u="none" cap="none" strike="noStrike">
                <a:solidFill>
                  <a:srgbClr val="FFFFFE"/>
                </a:solidFill>
                <a:latin typeface="Microsoft JhengHei"/>
                <a:ea typeface="Microsoft JhengHei"/>
                <a:cs typeface="Microsoft JhengHei"/>
                <a:sym typeface="Microsoft JhengHei"/>
              </a:rPr>
              <a:t>選股</a:t>
            </a:r>
            <a:endParaRPr b="1" i="0" sz="2400" u="none" cap="none" strike="noStrike">
              <a:solidFill>
                <a:srgbClr val="FFFFFE"/>
              </a:solidFill>
              <a:latin typeface="Microsoft JhengHei"/>
              <a:ea typeface="Microsoft JhengHei"/>
              <a:cs typeface="Microsoft JhengHei"/>
              <a:sym typeface="Microsoft JhengHei"/>
            </a:endParaRPr>
          </a:p>
        </p:txBody>
      </p:sp>
      <p:sp>
        <p:nvSpPr>
          <p:cNvPr id="232" name="Google Shape;232;geb548983fd_0_0"/>
          <p:cNvSpPr txBox="1"/>
          <p:nvPr/>
        </p:nvSpPr>
        <p:spPr>
          <a:xfrm>
            <a:off x="5296014" y="3072915"/>
            <a:ext cx="1648098" cy="5539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zh-TW" sz="2400" u="none" cap="none" strike="noStrike">
                <a:solidFill>
                  <a:srgbClr val="FFFFFE"/>
                </a:solidFill>
                <a:latin typeface="Microsoft JhengHei"/>
                <a:ea typeface="Microsoft JhengHei"/>
                <a:cs typeface="Microsoft JhengHei"/>
                <a:sym typeface="Microsoft JhengHei"/>
              </a:rPr>
              <a:t>模擬下單</a:t>
            </a:r>
            <a:endParaRPr b="1" i="0" sz="2400" u="none" cap="none" strike="noStrike">
              <a:solidFill>
                <a:srgbClr val="FFFFFE"/>
              </a:solidFill>
              <a:latin typeface="Microsoft JhengHei"/>
              <a:ea typeface="Microsoft JhengHei"/>
              <a:cs typeface="Microsoft JhengHei"/>
              <a:sym typeface="Microsoft JhengHei"/>
            </a:endParaRPr>
          </a:p>
        </p:txBody>
      </p:sp>
      <p:grpSp>
        <p:nvGrpSpPr>
          <p:cNvPr id="233" name="Google Shape;233;geb548983fd_0_0"/>
          <p:cNvGrpSpPr/>
          <p:nvPr/>
        </p:nvGrpSpPr>
        <p:grpSpPr>
          <a:xfrm>
            <a:off x="689460" y="4147161"/>
            <a:ext cx="2157161" cy="761658"/>
            <a:chOff x="4207114" y="3872539"/>
            <a:chExt cx="4654800" cy="1191000"/>
          </a:xfrm>
        </p:grpSpPr>
        <p:sp>
          <p:nvSpPr>
            <p:cNvPr id="234" name="Google Shape;234;geb548983fd_0_0"/>
            <p:cNvSpPr/>
            <p:nvPr/>
          </p:nvSpPr>
          <p:spPr>
            <a:xfrm>
              <a:off x="4207114" y="3872539"/>
              <a:ext cx="4654800" cy="1191000"/>
            </a:xfrm>
            <a:prstGeom prst="roundRect">
              <a:avLst>
                <a:gd fmla="val 16667" name="adj"/>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geb548983fd_0_0"/>
            <p:cNvSpPr txBox="1"/>
            <p:nvPr/>
          </p:nvSpPr>
          <p:spPr>
            <a:xfrm>
              <a:off x="4515687" y="4019670"/>
              <a:ext cx="4021502" cy="866236"/>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zh-TW" sz="2400" u="none" cap="none" strike="noStrike">
                  <a:solidFill>
                    <a:srgbClr val="FFFFFE"/>
                  </a:solidFill>
                  <a:latin typeface="Microsoft JhengHei"/>
                  <a:ea typeface="Microsoft JhengHei"/>
                  <a:cs typeface="Microsoft JhengHei"/>
                  <a:sym typeface="Microsoft JhengHei"/>
                </a:rPr>
                <a:t>ML MODEL</a:t>
              </a:r>
              <a:endParaRPr b="1" i="0" sz="2400" u="none" cap="none" strike="noStrike">
                <a:solidFill>
                  <a:srgbClr val="FFFFFE"/>
                </a:solidFill>
                <a:latin typeface="Microsoft JhengHei"/>
                <a:ea typeface="Microsoft JhengHei"/>
                <a:cs typeface="Microsoft JhengHei"/>
                <a:sym typeface="Microsoft JhengHei"/>
              </a:endParaRPr>
            </a:p>
          </p:txBody>
        </p:sp>
      </p:grpSp>
      <p:sp>
        <p:nvSpPr>
          <p:cNvPr id="236" name="Google Shape;236;geb548983fd_0_0"/>
          <p:cNvSpPr txBox="1"/>
          <p:nvPr/>
        </p:nvSpPr>
        <p:spPr>
          <a:xfrm>
            <a:off x="3427134" y="5748648"/>
            <a:ext cx="2609330" cy="5539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zh-TW" sz="2400" u="none" cap="none" strike="noStrike">
                <a:solidFill>
                  <a:srgbClr val="FFFFFE"/>
                </a:solidFill>
                <a:latin typeface="Microsoft JhengHei"/>
                <a:ea typeface="Microsoft JhengHei"/>
                <a:cs typeface="Microsoft JhengHei"/>
                <a:sym typeface="Microsoft JhengHei"/>
              </a:rPr>
              <a:t>MySQL資料庫</a:t>
            </a:r>
            <a:endParaRPr b="1" i="0" sz="2400" u="none" cap="none" strike="noStrike">
              <a:solidFill>
                <a:srgbClr val="FFFFFE"/>
              </a:solidFill>
              <a:latin typeface="Microsoft JhengHei"/>
              <a:ea typeface="Microsoft JhengHei"/>
              <a:cs typeface="Microsoft JhengHei"/>
              <a:sym typeface="Microsoft JhengHei"/>
            </a:endParaRPr>
          </a:p>
        </p:txBody>
      </p:sp>
      <p:sp>
        <p:nvSpPr>
          <p:cNvPr id="237" name="Google Shape;237;geb548983fd_0_0"/>
          <p:cNvSpPr/>
          <p:nvPr/>
        </p:nvSpPr>
        <p:spPr>
          <a:xfrm>
            <a:off x="1699962" y="4918142"/>
            <a:ext cx="157088" cy="634325"/>
          </a:xfrm>
          <a:prstGeom prst="downArrow">
            <a:avLst>
              <a:gd fmla="val 50000" name="adj1"/>
              <a:gd fmla="val 50000" name="adj2"/>
            </a:avLst>
          </a:prstGeom>
          <a:solidFill>
            <a:srgbClr val="FFFFFE"/>
          </a:solidFill>
          <a:ln cap="flat" cmpd="sng" w="9525">
            <a:solidFill>
              <a:srgbClr val="FFFF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geb548983fd_0_0"/>
          <p:cNvSpPr/>
          <p:nvPr/>
        </p:nvSpPr>
        <p:spPr>
          <a:xfrm flipH="1" rot="10800000">
            <a:off x="7848385" y="3750881"/>
            <a:ext cx="176107" cy="1820777"/>
          </a:xfrm>
          <a:prstGeom prst="upDownArrow">
            <a:avLst>
              <a:gd fmla="val 50000" name="adj1"/>
              <a:gd fmla="val 50000" name="adj2"/>
            </a:avLst>
          </a:prstGeom>
          <a:solidFill>
            <a:srgbClr val="FFFFFE"/>
          </a:solidFill>
          <a:ln cap="flat" cmpd="sng" w="9525">
            <a:solidFill>
              <a:srgbClr val="FFFF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geb548983fd_0_0"/>
          <p:cNvSpPr/>
          <p:nvPr/>
        </p:nvSpPr>
        <p:spPr>
          <a:xfrm>
            <a:off x="3018288" y="1478697"/>
            <a:ext cx="1896612" cy="760700"/>
          </a:xfrm>
          <a:prstGeom prst="roundRect">
            <a:avLst>
              <a:gd fmla="val 16667" name="adj"/>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geb548983fd_0_0"/>
          <p:cNvSpPr/>
          <p:nvPr/>
        </p:nvSpPr>
        <p:spPr>
          <a:xfrm>
            <a:off x="3141665" y="2984137"/>
            <a:ext cx="1649346" cy="775011"/>
          </a:xfrm>
          <a:prstGeom prst="roundRect">
            <a:avLst>
              <a:gd fmla="val 16667" name="adj"/>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geb548983fd_0_0"/>
          <p:cNvSpPr txBox="1"/>
          <p:nvPr/>
        </p:nvSpPr>
        <p:spPr>
          <a:xfrm>
            <a:off x="3018288" y="1586870"/>
            <a:ext cx="1896612" cy="5539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zh-TW" sz="2400" u="none" cap="none" strike="noStrike">
                <a:solidFill>
                  <a:srgbClr val="FFFFFE"/>
                </a:solidFill>
                <a:latin typeface="Microsoft JhengHei"/>
                <a:ea typeface="Microsoft JhengHei"/>
                <a:cs typeface="Microsoft JhengHei"/>
                <a:sym typeface="Microsoft JhengHei"/>
              </a:rPr>
              <a:t>LINE</a:t>
            </a:r>
            <a:endParaRPr b="1" i="0" sz="3000" u="none" cap="none" strike="noStrike">
              <a:solidFill>
                <a:srgbClr val="FFFFFE"/>
              </a:solidFill>
              <a:latin typeface="Microsoft JhengHei"/>
              <a:ea typeface="Microsoft JhengHei"/>
              <a:cs typeface="Microsoft JhengHei"/>
              <a:sym typeface="Microsoft JhengHei"/>
            </a:endParaRPr>
          </a:p>
        </p:txBody>
      </p:sp>
      <p:sp>
        <p:nvSpPr>
          <p:cNvPr id="242" name="Google Shape;242;geb548983fd_0_0"/>
          <p:cNvSpPr txBox="1"/>
          <p:nvPr/>
        </p:nvSpPr>
        <p:spPr>
          <a:xfrm>
            <a:off x="3141123" y="3094658"/>
            <a:ext cx="1646628" cy="5539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zh-TW" sz="2400" u="none" cap="none" strike="noStrike">
                <a:solidFill>
                  <a:srgbClr val="FFFFFE"/>
                </a:solidFill>
                <a:latin typeface="Microsoft JhengHei"/>
                <a:ea typeface="Microsoft JhengHei"/>
                <a:cs typeface="Microsoft JhengHei"/>
                <a:sym typeface="Microsoft JhengHei"/>
              </a:rPr>
              <a:t>LINE BOT</a:t>
            </a:r>
            <a:endParaRPr b="1" i="0" sz="2400" u="none" cap="none" strike="noStrike">
              <a:solidFill>
                <a:srgbClr val="FFFFFE"/>
              </a:solidFill>
              <a:latin typeface="Microsoft JhengHei"/>
              <a:ea typeface="Microsoft JhengHei"/>
              <a:cs typeface="Microsoft JhengHei"/>
              <a:sym typeface="Microsoft JhengHei"/>
            </a:endParaRPr>
          </a:p>
        </p:txBody>
      </p:sp>
      <p:sp>
        <p:nvSpPr>
          <p:cNvPr id="243" name="Google Shape;243;geb548983fd_0_0"/>
          <p:cNvSpPr/>
          <p:nvPr/>
        </p:nvSpPr>
        <p:spPr>
          <a:xfrm>
            <a:off x="7848387" y="2567348"/>
            <a:ext cx="204489" cy="390926"/>
          </a:xfrm>
          <a:prstGeom prst="downArrow">
            <a:avLst>
              <a:gd fmla="val 50000" name="adj1"/>
              <a:gd fmla="val 50000" name="adj2"/>
            </a:avLst>
          </a:prstGeom>
          <a:solidFill>
            <a:srgbClr val="FFFFFE"/>
          </a:solidFill>
          <a:ln cap="flat" cmpd="sng" w="9525">
            <a:solidFill>
              <a:srgbClr val="FFFF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geb548983fd_0_0"/>
          <p:cNvSpPr/>
          <p:nvPr/>
        </p:nvSpPr>
        <p:spPr>
          <a:xfrm>
            <a:off x="6974652" y="2251935"/>
            <a:ext cx="97377" cy="328901"/>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5" name="Google Shape;245;geb548983fd_0_0"/>
          <p:cNvSpPr/>
          <p:nvPr/>
        </p:nvSpPr>
        <p:spPr>
          <a:xfrm>
            <a:off x="5993805" y="2563588"/>
            <a:ext cx="204489" cy="390926"/>
          </a:xfrm>
          <a:prstGeom prst="downArrow">
            <a:avLst>
              <a:gd fmla="val 50000" name="adj1"/>
              <a:gd fmla="val 50000" name="adj2"/>
            </a:avLst>
          </a:prstGeom>
          <a:solidFill>
            <a:srgbClr val="FFFFFE"/>
          </a:solidFill>
          <a:ln cap="flat" cmpd="sng" w="9525">
            <a:solidFill>
              <a:srgbClr val="FFFF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geb548983fd_0_0"/>
          <p:cNvSpPr/>
          <p:nvPr/>
        </p:nvSpPr>
        <p:spPr>
          <a:xfrm flipH="1" rot="10800000">
            <a:off x="3913024" y="3751219"/>
            <a:ext cx="160403" cy="1801248"/>
          </a:xfrm>
          <a:prstGeom prst="upDownArrow">
            <a:avLst>
              <a:gd fmla="val 50000" name="adj1"/>
              <a:gd fmla="val 50000" name="adj2"/>
            </a:avLst>
          </a:prstGeom>
          <a:solidFill>
            <a:srgbClr val="FFFFFE"/>
          </a:solidFill>
          <a:ln cap="flat" cmpd="sng" w="9525">
            <a:solidFill>
              <a:srgbClr val="FFFF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geb548983fd_0_0"/>
          <p:cNvSpPr/>
          <p:nvPr/>
        </p:nvSpPr>
        <p:spPr>
          <a:xfrm rot="5400000">
            <a:off x="5047925" y="1652225"/>
            <a:ext cx="132300" cy="398400"/>
          </a:xfrm>
          <a:prstGeom prst="downArrow">
            <a:avLst>
              <a:gd fmla="val 50000" name="adj1"/>
              <a:gd fmla="val 50000" name="adj2"/>
            </a:avLst>
          </a:prstGeom>
          <a:solidFill>
            <a:srgbClr val="FFFFFE"/>
          </a:solidFill>
          <a:ln cap="flat" cmpd="sng" w="9525">
            <a:solidFill>
              <a:srgbClr val="FFFF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grpSp>
        <p:nvGrpSpPr>
          <p:cNvPr id="253" name="Google Shape;253;ge83be7a8d0_1_89"/>
          <p:cNvGrpSpPr/>
          <p:nvPr/>
        </p:nvGrpSpPr>
        <p:grpSpPr>
          <a:xfrm>
            <a:off x="0" y="704900"/>
            <a:ext cx="4336150" cy="654013"/>
            <a:chOff x="0" y="704900"/>
            <a:chExt cx="4336150" cy="654013"/>
          </a:xfrm>
        </p:grpSpPr>
        <p:sp>
          <p:nvSpPr>
            <p:cNvPr id="254" name="Google Shape;254;ge83be7a8d0_1_89"/>
            <p:cNvSpPr txBox="1"/>
            <p:nvPr/>
          </p:nvSpPr>
          <p:spPr>
            <a:xfrm>
              <a:off x="68450" y="708663"/>
              <a:ext cx="17565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zh-TW" sz="3000" u="none" cap="none" strike="noStrike">
                  <a:solidFill>
                    <a:srgbClr val="FFFFFE"/>
                  </a:solidFill>
                  <a:latin typeface="Microsoft JhengHei"/>
                  <a:ea typeface="Microsoft JhengHei"/>
                  <a:cs typeface="Microsoft JhengHei"/>
                  <a:sym typeface="Microsoft JhengHei"/>
                </a:rPr>
                <a:t>關於我們</a:t>
              </a:r>
              <a:endParaRPr b="1" i="0" sz="3000" u="none" cap="none" strike="noStrike">
                <a:solidFill>
                  <a:srgbClr val="FFFFFE"/>
                </a:solidFill>
                <a:latin typeface="Microsoft JhengHei"/>
                <a:ea typeface="Microsoft JhengHei"/>
                <a:cs typeface="Microsoft JhengHei"/>
                <a:sym typeface="Microsoft JhengHei"/>
              </a:endParaRPr>
            </a:p>
          </p:txBody>
        </p:sp>
        <p:sp>
          <p:nvSpPr>
            <p:cNvPr id="255" name="Google Shape;255;ge83be7a8d0_1_89"/>
            <p:cNvSpPr/>
            <p:nvPr/>
          </p:nvSpPr>
          <p:spPr>
            <a:xfrm flipH="1" rot="5400000">
              <a:off x="1577513" y="-872537"/>
              <a:ext cx="653875" cy="3808900"/>
            </a:xfrm>
            <a:prstGeom prst="flowChartManualInput">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ge83be7a8d0_1_89"/>
            <p:cNvSpPr txBox="1"/>
            <p:nvPr/>
          </p:nvSpPr>
          <p:spPr>
            <a:xfrm>
              <a:off x="863177" y="890350"/>
              <a:ext cx="16089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zh-TW" sz="1500" u="none" cap="none" strike="noStrike">
                  <a:solidFill>
                    <a:srgbClr val="FFFFFE"/>
                  </a:solidFill>
                  <a:latin typeface="Microsoft JhengHei"/>
                  <a:ea typeface="Microsoft JhengHei"/>
                  <a:cs typeface="Microsoft JhengHei"/>
                  <a:sym typeface="Microsoft JhengHei"/>
                </a:rPr>
                <a:t>DESIGN</a:t>
              </a:r>
              <a:endParaRPr b="1" i="0" sz="1400" u="none" cap="none" strike="noStrike">
                <a:solidFill>
                  <a:srgbClr val="FFFFFE"/>
                </a:solidFill>
                <a:latin typeface="Microsoft JhengHei"/>
                <a:ea typeface="Microsoft JhengHei"/>
                <a:cs typeface="Microsoft JhengHei"/>
                <a:sym typeface="Microsoft JhengHei"/>
              </a:endParaRPr>
            </a:p>
          </p:txBody>
        </p:sp>
        <p:sp>
          <p:nvSpPr>
            <p:cNvPr id="257" name="Google Shape;257;ge83be7a8d0_1_89"/>
            <p:cNvSpPr/>
            <p:nvPr/>
          </p:nvSpPr>
          <p:spPr>
            <a:xfrm>
              <a:off x="3196550" y="704913"/>
              <a:ext cx="868800" cy="654000"/>
            </a:xfrm>
            <a:prstGeom prst="parallelogram">
              <a:avLst>
                <a:gd fmla="val 116261"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ge83be7a8d0_1_89"/>
            <p:cNvSpPr/>
            <p:nvPr/>
          </p:nvSpPr>
          <p:spPr>
            <a:xfrm>
              <a:off x="3467350" y="704900"/>
              <a:ext cx="868800" cy="654000"/>
            </a:xfrm>
            <a:prstGeom prst="parallelogram">
              <a:avLst>
                <a:gd fmla="val 116261"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ge83be7a8d0_1_89"/>
            <p:cNvSpPr txBox="1"/>
            <p:nvPr/>
          </p:nvSpPr>
          <p:spPr>
            <a:xfrm>
              <a:off x="36350" y="708675"/>
              <a:ext cx="1820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zh-TW" sz="3000" u="none" cap="none" strike="noStrike">
                  <a:solidFill>
                    <a:srgbClr val="FFFFFE"/>
                  </a:solidFill>
                  <a:latin typeface="Microsoft JhengHei"/>
                  <a:ea typeface="Microsoft JhengHei"/>
                  <a:cs typeface="Microsoft JhengHei"/>
                  <a:sym typeface="Microsoft JhengHei"/>
                </a:rPr>
                <a:t>前端</a:t>
              </a:r>
              <a:endParaRPr b="1" i="0" sz="3000" u="none" cap="none" strike="noStrike">
                <a:solidFill>
                  <a:srgbClr val="FFFFFE"/>
                </a:solidFill>
                <a:latin typeface="Microsoft JhengHei"/>
                <a:ea typeface="Microsoft JhengHei"/>
                <a:cs typeface="Microsoft JhengHei"/>
                <a:sym typeface="Microsoft JhengHei"/>
              </a:endParaRPr>
            </a:p>
          </p:txBody>
        </p:sp>
      </p:grpSp>
      <p:pic>
        <p:nvPicPr>
          <p:cNvPr id="260" name="Google Shape;260;ge83be7a8d0_1_89"/>
          <p:cNvPicPr preferRelativeResize="0"/>
          <p:nvPr/>
        </p:nvPicPr>
        <p:blipFill rotWithShape="1">
          <a:blip r:embed="rId3">
            <a:alphaModFix/>
          </a:blip>
          <a:srcRect b="0" l="0" r="0" t="0"/>
          <a:stretch/>
        </p:blipFill>
        <p:spPr>
          <a:xfrm>
            <a:off x="4533150" y="279927"/>
            <a:ext cx="4336152" cy="2039098"/>
          </a:xfrm>
          <a:prstGeom prst="rect">
            <a:avLst/>
          </a:prstGeom>
          <a:noFill/>
          <a:ln>
            <a:noFill/>
          </a:ln>
        </p:spPr>
      </p:pic>
      <p:pic>
        <p:nvPicPr>
          <p:cNvPr id="261" name="Google Shape;261;ge83be7a8d0_1_89"/>
          <p:cNvPicPr preferRelativeResize="0"/>
          <p:nvPr/>
        </p:nvPicPr>
        <p:blipFill rotWithShape="1">
          <a:blip r:embed="rId4">
            <a:alphaModFix/>
          </a:blip>
          <a:srcRect b="0" l="0" r="0" t="0"/>
          <a:stretch/>
        </p:blipFill>
        <p:spPr>
          <a:xfrm>
            <a:off x="5018075" y="2097137"/>
            <a:ext cx="4681527" cy="2232125"/>
          </a:xfrm>
          <a:prstGeom prst="rect">
            <a:avLst/>
          </a:prstGeom>
          <a:noFill/>
          <a:ln>
            <a:noFill/>
          </a:ln>
        </p:spPr>
      </p:pic>
      <p:pic>
        <p:nvPicPr>
          <p:cNvPr id="262" name="Google Shape;262;ge83be7a8d0_1_89"/>
          <p:cNvPicPr preferRelativeResize="0"/>
          <p:nvPr/>
        </p:nvPicPr>
        <p:blipFill rotWithShape="1">
          <a:blip r:embed="rId5">
            <a:alphaModFix/>
          </a:blip>
          <a:srcRect b="0" l="0" r="0" t="0"/>
          <a:stretch/>
        </p:blipFill>
        <p:spPr>
          <a:xfrm>
            <a:off x="4261500" y="4115787"/>
            <a:ext cx="4749624" cy="2223912"/>
          </a:xfrm>
          <a:prstGeom prst="rect">
            <a:avLst/>
          </a:prstGeom>
          <a:noFill/>
          <a:ln>
            <a:noFill/>
          </a:ln>
        </p:spPr>
      </p:pic>
      <p:grpSp>
        <p:nvGrpSpPr>
          <p:cNvPr id="263" name="Google Shape;263;ge83be7a8d0_1_89"/>
          <p:cNvGrpSpPr/>
          <p:nvPr/>
        </p:nvGrpSpPr>
        <p:grpSpPr>
          <a:xfrm>
            <a:off x="169205" y="1514566"/>
            <a:ext cx="4092295" cy="4945228"/>
            <a:chOff x="168183" y="1514164"/>
            <a:chExt cx="3752482" cy="4863497"/>
          </a:xfrm>
        </p:grpSpPr>
        <p:sp>
          <p:nvSpPr>
            <p:cNvPr id="264" name="Google Shape;264;ge83be7a8d0_1_89"/>
            <p:cNvSpPr/>
            <p:nvPr/>
          </p:nvSpPr>
          <p:spPr>
            <a:xfrm flipH="1">
              <a:off x="214199" y="1567575"/>
              <a:ext cx="3660450" cy="4756675"/>
            </a:xfrm>
            <a:prstGeom prst="snip2DiagRect">
              <a:avLst>
                <a:gd fmla="val 0" name="adj1"/>
                <a:gd fmla="val 32938" name="adj2"/>
              </a:avLst>
            </a:prstGeom>
            <a:solidFill>
              <a:srgbClr val="16161A"/>
            </a:solidFill>
            <a:ln cap="flat" cmpd="sng" w="9525">
              <a:solidFill>
                <a:srgbClr val="1616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ge83be7a8d0_1_89"/>
            <p:cNvSpPr txBox="1"/>
            <p:nvPr/>
          </p:nvSpPr>
          <p:spPr>
            <a:xfrm>
              <a:off x="1551563" y="1689808"/>
              <a:ext cx="2074800" cy="605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1" i="0" lang="zh-TW" sz="2800" u="none" cap="none" strike="noStrike">
                  <a:solidFill>
                    <a:srgbClr val="FFFFFE"/>
                  </a:solidFill>
                  <a:latin typeface="Microsoft JhengHei"/>
                  <a:ea typeface="Microsoft JhengHei"/>
                  <a:cs typeface="Microsoft JhengHei"/>
                  <a:sym typeface="Microsoft JhengHei"/>
                </a:rPr>
                <a:t>設計理念</a:t>
              </a:r>
              <a:endParaRPr b="1" i="0" sz="2800" u="none" cap="none" strike="noStrike">
                <a:solidFill>
                  <a:srgbClr val="FFFFFE"/>
                </a:solidFill>
                <a:latin typeface="Microsoft JhengHei"/>
                <a:ea typeface="Microsoft JhengHei"/>
                <a:cs typeface="Microsoft JhengHei"/>
                <a:sym typeface="Microsoft JhengHei"/>
              </a:endParaRPr>
            </a:p>
          </p:txBody>
        </p:sp>
        <p:sp>
          <p:nvSpPr>
            <p:cNvPr id="266" name="Google Shape;266;ge83be7a8d0_1_89"/>
            <p:cNvSpPr txBox="1"/>
            <p:nvPr/>
          </p:nvSpPr>
          <p:spPr>
            <a:xfrm>
              <a:off x="440883" y="2385045"/>
              <a:ext cx="3375300" cy="38451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6AA84F"/>
                </a:buClr>
                <a:buSzPts val="1800"/>
                <a:buFont typeface="Microsoft JhengHei"/>
                <a:buChar char="●"/>
              </a:pPr>
              <a:r>
                <a:rPr b="1" i="0" lang="zh-TW" sz="1800" u="none" cap="none" strike="noStrike">
                  <a:solidFill>
                    <a:srgbClr val="6AA84F"/>
                  </a:solidFill>
                  <a:latin typeface="Microsoft JhengHei"/>
                  <a:ea typeface="Microsoft JhengHei"/>
                  <a:cs typeface="Microsoft JhengHei"/>
                  <a:sym typeface="Microsoft JhengHei"/>
                </a:rPr>
                <a:t>簡約設計</a:t>
              </a:r>
              <a:endParaRPr b="1" i="0" sz="1800" u="none" cap="none" strike="noStrike">
                <a:solidFill>
                  <a:srgbClr val="6AA84F"/>
                </a:solidFill>
                <a:latin typeface="Microsoft JhengHei"/>
                <a:ea typeface="Microsoft JhengHei"/>
                <a:cs typeface="Microsoft JhengHei"/>
                <a:sym typeface="Microsoft JhengHei"/>
              </a:endParaRPr>
            </a:p>
            <a:p>
              <a:pPr indent="0" lvl="0" marL="114300" marR="0" rtl="0" algn="l">
                <a:lnSpc>
                  <a:spcPct val="100000"/>
                </a:lnSpc>
                <a:spcBef>
                  <a:spcPts val="0"/>
                </a:spcBef>
                <a:spcAft>
                  <a:spcPts val="0"/>
                </a:spcAft>
                <a:buNone/>
              </a:pPr>
              <a:r>
                <a:rPr b="0" i="0" lang="zh-TW" sz="1600" u="none" cap="none" strike="noStrike">
                  <a:solidFill>
                    <a:srgbClr val="FFFFFE"/>
                  </a:solidFill>
                  <a:latin typeface="Microsoft JhengHei"/>
                  <a:ea typeface="Microsoft JhengHei"/>
                  <a:cs typeface="Microsoft JhengHei"/>
                  <a:sym typeface="Microsoft JhengHei"/>
                </a:rPr>
                <a:t>單純的色調配上簡潔的UI，造就出舒適且純粹的畫面</a:t>
              </a:r>
              <a:endParaRPr b="0" i="0" sz="16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E"/>
                </a:solidFill>
                <a:latin typeface="Microsoft JhengHei"/>
                <a:ea typeface="Microsoft JhengHei"/>
                <a:cs typeface="Microsoft JhengHei"/>
                <a:sym typeface="Microsoft JhengHei"/>
              </a:endParaRPr>
            </a:p>
            <a:p>
              <a:pPr indent="-342900" lvl="0" marL="457200" marR="0" rtl="0" algn="l">
                <a:lnSpc>
                  <a:spcPct val="100000"/>
                </a:lnSpc>
                <a:spcBef>
                  <a:spcPts val="0"/>
                </a:spcBef>
                <a:spcAft>
                  <a:spcPts val="0"/>
                </a:spcAft>
                <a:buClr>
                  <a:srgbClr val="3D85C6"/>
                </a:buClr>
                <a:buSzPts val="1800"/>
                <a:buFont typeface="Microsoft JhengHei"/>
                <a:buChar char="●"/>
              </a:pPr>
              <a:r>
                <a:rPr b="1" i="0" lang="zh-TW" sz="1800" u="none" cap="none" strike="noStrike">
                  <a:solidFill>
                    <a:srgbClr val="3D85C6"/>
                  </a:solidFill>
                  <a:latin typeface="Microsoft JhengHei"/>
                  <a:ea typeface="Microsoft JhengHei"/>
                  <a:cs typeface="Microsoft JhengHei"/>
                  <a:sym typeface="Microsoft JhengHei"/>
                </a:rPr>
                <a:t>量身訂做</a:t>
              </a:r>
              <a:endParaRPr b="1" i="0" sz="1800" u="none" cap="none" strike="noStrike">
                <a:solidFill>
                  <a:srgbClr val="3D85C6"/>
                </a:solidFill>
                <a:latin typeface="Microsoft JhengHei"/>
                <a:ea typeface="Microsoft JhengHei"/>
                <a:cs typeface="Microsoft JhengHei"/>
                <a:sym typeface="Microsoft JhengHei"/>
              </a:endParaRPr>
            </a:p>
            <a:p>
              <a:pPr indent="0" lvl="0" marL="114300" marR="0" rtl="0" algn="l">
                <a:lnSpc>
                  <a:spcPct val="100000"/>
                </a:lnSpc>
                <a:spcBef>
                  <a:spcPts val="0"/>
                </a:spcBef>
                <a:spcAft>
                  <a:spcPts val="0"/>
                </a:spcAft>
                <a:buNone/>
              </a:pPr>
              <a:r>
                <a:rPr b="0" i="0" lang="zh-TW" sz="1600" u="none" cap="none" strike="noStrike">
                  <a:solidFill>
                    <a:srgbClr val="FFFFFE"/>
                  </a:solidFill>
                  <a:latin typeface="Microsoft JhengHei"/>
                  <a:ea typeface="Microsoft JhengHei"/>
                  <a:cs typeface="Microsoft JhengHei"/>
                  <a:sym typeface="Microsoft JhengHei"/>
                </a:rPr>
                <a:t>響應式網頁，無論用什麼大小的螢幕，都能讓網頁尺寸完美地貼合</a:t>
              </a:r>
              <a:endParaRPr b="0" i="0" sz="16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FFFFE"/>
                </a:solidFill>
                <a:latin typeface="Microsoft JhengHei"/>
                <a:ea typeface="Microsoft JhengHei"/>
                <a:cs typeface="Microsoft JhengHei"/>
                <a:sym typeface="Microsoft JhengHei"/>
              </a:endParaRPr>
            </a:p>
            <a:p>
              <a:pPr indent="-342900" lvl="0" marL="457200" marR="0" rtl="0" algn="l">
                <a:lnSpc>
                  <a:spcPct val="100000"/>
                </a:lnSpc>
                <a:spcBef>
                  <a:spcPts val="0"/>
                </a:spcBef>
                <a:spcAft>
                  <a:spcPts val="0"/>
                </a:spcAft>
                <a:buClr>
                  <a:srgbClr val="6AA84F"/>
                </a:buClr>
                <a:buSzPts val="1800"/>
                <a:buFont typeface="Microsoft JhengHei"/>
                <a:buChar char="●"/>
              </a:pPr>
              <a:r>
                <a:rPr b="1" i="0" lang="zh-TW" sz="1800" u="none" cap="none" strike="noStrike">
                  <a:solidFill>
                    <a:srgbClr val="6AA84F"/>
                  </a:solidFill>
                  <a:latin typeface="Microsoft JhengHei"/>
                  <a:ea typeface="Microsoft JhengHei"/>
                  <a:cs typeface="Microsoft JhengHei"/>
                  <a:sym typeface="Microsoft JhengHei"/>
                </a:rPr>
                <a:t>操作便利</a:t>
              </a:r>
              <a:endParaRPr b="1" i="0" sz="1800" u="none" cap="none" strike="noStrike">
                <a:solidFill>
                  <a:srgbClr val="6AA84F"/>
                </a:solidFill>
                <a:latin typeface="Microsoft JhengHei"/>
                <a:ea typeface="Microsoft JhengHei"/>
                <a:cs typeface="Microsoft JhengHei"/>
                <a:sym typeface="Microsoft JhengHei"/>
              </a:endParaRPr>
            </a:p>
            <a:p>
              <a:pPr indent="0" lvl="0" marL="114300" marR="0" rtl="0" algn="l">
                <a:lnSpc>
                  <a:spcPct val="100000"/>
                </a:lnSpc>
                <a:spcBef>
                  <a:spcPts val="0"/>
                </a:spcBef>
                <a:spcAft>
                  <a:spcPts val="0"/>
                </a:spcAft>
                <a:buNone/>
              </a:pPr>
              <a:r>
                <a:rPr b="0" i="0" lang="zh-TW" sz="1600" u="none" cap="none" strike="noStrike">
                  <a:solidFill>
                    <a:srgbClr val="FFFFFE"/>
                  </a:solidFill>
                  <a:latin typeface="Microsoft JhengHei"/>
                  <a:ea typeface="Microsoft JhengHei"/>
                  <a:cs typeface="Microsoft JhengHei"/>
                  <a:sym typeface="Microsoft JhengHei"/>
                </a:rPr>
                <a:t>清晰且直觀的互動內容，無需花費太多心思即可輕易上手</a:t>
              </a:r>
              <a:endParaRPr b="0" i="0" sz="16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FFFFE"/>
                </a:solidFill>
                <a:latin typeface="Microsoft JhengHei"/>
                <a:ea typeface="Microsoft JhengHei"/>
                <a:cs typeface="Microsoft JhengHei"/>
                <a:sym typeface="Microsoft JhengHei"/>
              </a:endParaRPr>
            </a:p>
            <a:p>
              <a:pPr indent="-342900" lvl="0" marL="457200" marR="0" rtl="0" algn="l">
                <a:lnSpc>
                  <a:spcPct val="100000"/>
                </a:lnSpc>
                <a:spcBef>
                  <a:spcPts val="0"/>
                </a:spcBef>
                <a:spcAft>
                  <a:spcPts val="0"/>
                </a:spcAft>
                <a:buClr>
                  <a:srgbClr val="3D85C6"/>
                </a:buClr>
                <a:buSzPts val="1800"/>
                <a:buFont typeface="Microsoft JhengHei"/>
                <a:buChar char="●"/>
              </a:pPr>
              <a:r>
                <a:rPr b="1" i="0" lang="zh-TW" sz="1800" u="none" cap="none" strike="noStrike">
                  <a:solidFill>
                    <a:srgbClr val="3D85C6"/>
                  </a:solidFill>
                  <a:latin typeface="Microsoft JhengHei"/>
                  <a:ea typeface="Microsoft JhengHei"/>
                  <a:cs typeface="Microsoft JhengHei"/>
                  <a:sym typeface="Microsoft JhengHei"/>
                </a:rPr>
                <a:t>使用技術</a:t>
              </a:r>
              <a:endParaRPr b="1" i="0" sz="1800" u="none" cap="none" strike="noStrike">
                <a:solidFill>
                  <a:srgbClr val="3D85C6"/>
                </a:solidFill>
                <a:latin typeface="Microsoft JhengHei"/>
                <a:ea typeface="Microsoft JhengHei"/>
                <a:cs typeface="Microsoft JhengHei"/>
                <a:sym typeface="Microsoft JhengHei"/>
              </a:endParaRPr>
            </a:p>
            <a:p>
              <a:pPr indent="0" lvl="0" marL="114300" marR="0" rtl="0" algn="l">
                <a:lnSpc>
                  <a:spcPct val="100000"/>
                </a:lnSpc>
                <a:spcBef>
                  <a:spcPts val="0"/>
                </a:spcBef>
                <a:spcAft>
                  <a:spcPts val="0"/>
                </a:spcAft>
                <a:buNone/>
              </a:pPr>
              <a:r>
                <a:rPr b="0" i="0" lang="zh-TW" sz="1400" u="none" cap="none" strike="noStrike">
                  <a:solidFill>
                    <a:srgbClr val="FFFFFE"/>
                  </a:solidFill>
                  <a:latin typeface="Microsoft JhengHei"/>
                  <a:ea typeface="Microsoft JhengHei"/>
                  <a:cs typeface="Microsoft JhengHei"/>
                  <a:sym typeface="Microsoft JhengHei"/>
                </a:rPr>
                <a:t>HTML、</a:t>
              </a:r>
              <a:r>
                <a:rPr lang="zh-TW">
                  <a:solidFill>
                    <a:srgbClr val="FFFFFE"/>
                  </a:solidFill>
                  <a:latin typeface="Microsoft JhengHei"/>
                  <a:ea typeface="Microsoft JhengHei"/>
                  <a:cs typeface="Microsoft JhengHei"/>
                  <a:sym typeface="Microsoft JhengHei"/>
                </a:rPr>
                <a:t>CSS、ajax</a:t>
              </a:r>
              <a:r>
                <a:rPr b="0" i="0" lang="zh-TW" sz="1400" u="none" cap="none" strike="noStrike">
                  <a:solidFill>
                    <a:srgbClr val="FFFFFE"/>
                  </a:solidFill>
                  <a:latin typeface="Microsoft JhengHei"/>
                  <a:ea typeface="Microsoft JhengHei"/>
                  <a:cs typeface="Microsoft JhengHei"/>
                  <a:sym typeface="Microsoft JhengHei"/>
                </a:rPr>
                <a:t>、JavaScript</a:t>
              </a:r>
              <a:endParaRPr b="0" i="0" sz="1400" u="none" cap="none" strike="noStrike">
                <a:solidFill>
                  <a:srgbClr val="FFFFFE"/>
                </a:solidFill>
                <a:latin typeface="Microsoft JhengHei"/>
                <a:ea typeface="Microsoft JhengHei"/>
                <a:cs typeface="Microsoft JhengHei"/>
                <a:sym typeface="Microsoft JhengHei"/>
              </a:endParaRPr>
            </a:p>
            <a:p>
              <a:pPr indent="0" lvl="0" marL="114300" marR="0" rtl="0" algn="l">
                <a:lnSpc>
                  <a:spcPct val="100000"/>
                </a:lnSpc>
                <a:spcBef>
                  <a:spcPts val="0"/>
                </a:spcBef>
                <a:spcAft>
                  <a:spcPts val="0"/>
                </a:spcAft>
                <a:buNone/>
              </a:pPr>
              <a:r>
                <a:rPr b="0" i="0" lang="zh-TW" sz="1400" u="none" cap="none" strike="noStrike">
                  <a:solidFill>
                    <a:srgbClr val="FFFFFE"/>
                  </a:solidFill>
                  <a:latin typeface="Microsoft JhengHei"/>
                  <a:ea typeface="Microsoft JhengHei"/>
                  <a:cs typeface="Microsoft JhengHei"/>
                  <a:sym typeface="Microsoft JhengHei"/>
                </a:rPr>
                <a:t>、</a:t>
              </a:r>
              <a:r>
                <a:rPr lang="zh-TW">
                  <a:solidFill>
                    <a:srgbClr val="FFFFFE"/>
                  </a:solidFill>
                  <a:latin typeface="Microsoft JhengHei"/>
                  <a:ea typeface="Microsoft JhengHei"/>
                  <a:cs typeface="Microsoft JhengHei"/>
                  <a:sym typeface="Microsoft JhengHei"/>
                </a:rPr>
                <a:t>jQ</a:t>
              </a:r>
              <a:r>
                <a:rPr b="0" i="0" lang="zh-TW" sz="1400" u="none" cap="none" strike="noStrike">
                  <a:solidFill>
                    <a:srgbClr val="FFFFFE"/>
                  </a:solidFill>
                  <a:latin typeface="Microsoft JhengHei"/>
                  <a:ea typeface="Microsoft JhengHei"/>
                  <a:cs typeface="Microsoft JhengHei"/>
                  <a:sym typeface="Microsoft JhengHei"/>
                </a:rPr>
                <a:t>uery以及</a:t>
              </a:r>
              <a:r>
                <a:rPr lang="zh-TW">
                  <a:solidFill>
                    <a:srgbClr val="FFFFFE"/>
                  </a:solidFill>
                  <a:latin typeface="Microsoft JhengHei"/>
                  <a:ea typeface="Microsoft JhengHei"/>
                  <a:cs typeface="Microsoft JhengHei"/>
                  <a:sym typeface="Microsoft JhengHei"/>
                </a:rPr>
                <a:t>Bootstrap</a:t>
              </a:r>
              <a:endParaRPr b="0" i="0" sz="1400" u="none" cap="none" strike="noStrike">
                <a:solidFill>
                  <a:srgbClr val="FFFFFE"/>
                </a:solidFill>
                <a:latin typeface="Microsoft JhengHei"/>
                <a:ea typeface="Microsoft JhengHei"/>
                <a:cs typeface="Microsoft JhengHei"/>
                <a:sym typeface="Microsoft JhengHei"/>
              </a:endParaRPr>
            </a:p>
          </p:txBody>
        </p:sp>
        <p:sp>
          <p:nvSpPr>
            <p:cNvPr id="267" name="Google Shape;267;ge83be7a8d0_1_89"/>
            <p:cNvSpPr/>
            <p:nvPr/>
          </p:nvSpPr>
          <p:spPr>
            <a:xfrm flipH="1">
              <a:off x="3375265" y="1514164"/>
              <a:ext cx="545400" cy="1463700"/>
            </a:xfrm>
            <a:prstGeom prst="halfFrame">
              <a:avLst>
                <a:gd fmla="val 23684" name="adj1"/>
                <a:gd fmla="val 27060" name="adj2"/>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ge83be7a8d0_1_89"/>
            <p:cNvSpPr/>
            <p:nvPr/>
          </p:nvSpPr>
          <p:spPr>
            <a:xfrm flipH="1" rot="10800000">
              <a:off x="168183" y="4913961"/>
              <a:ext cx="545400" cy="1463700"/>
            </a:xfrm>
            <a:prstGeom prst="halfFrame">
              <a:avLst>
                <a:gd fmla="val 23684" name="adj1"/>
                <a:gd fmla="val 27060" name="adj2"/>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grpSp>
        <p:nvGrpSpPr>
          <p:cNvPr id="274" name="Google Shape;274;ge83be7a8d0_1_101"/>
          <p:cNvGrpSpPr/>
          <p:nvPr/>
        </p:nvGrpSpPr>
        <p:grpSpPr>
          <a:xfrm>
            <a:off x="0" y="704900"/>
            <a:ext cx="4336150" cy="654013"/>
            <a:chOff x="0" y="704900"/>
            <a:chExt cx="4336150" cy="654013"/>
          </a:xfrm>
        </p:grpSpPr>
        <p:sp>
          <p:nvSpPr>
            <p:cNvPr id="275" name="Google Shape;275;ge83be7a8d0_1_101"/>
            <p:cNvSpPr txBox="1"/>
            <p:nvPr/>
          </p:nvSpPr>
          <p:spPr>
            <a:xfrm>
              <a:off x="68450" y="708663"/>
              <a:ext cx="17565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zh-TW" sz="3000" u="none" cap="none" strike="noStrike">
                  <a:solidFill>
                    <a:srgbClr val="FFFFFE"/>
                  </a:solidFill>
                  <a:latin typeface="Microsoft JhengHei"/>
                  <a:ea typeface="Microsoft JhengHei"/>
                  <a:cs typeface="Microsoft JhengHei"/>
                  <a:sym typeface="Microsoft JhengHei"/>
                </a:rPr>
                <a:t>關於我們</a:t>
              </a:r>
              <a:endParaRPr b="1" i="0" sz="3000" u="none" cap="none" strike="noStrike">
                <a:solidFill>
                  <a:srgbClr val="FFFFFE"/>
                </a:solidFill>
                <a:latin typeface="Microsoft JhengHei"/>
                <a:ea typeface="Microsoft JhengHei"/>
                <a:cs typeface="Microsoft JhengHei"/>
                <a:sym typeface="Microsoft JhengHei"/>
              </a:endParaRPr>
            </a:p>
          </p:txBody>
        </p:sp>
        <p:sp>
          <p:nvSpPr>
            <p:cNvPr id="276" name="Google Shape;276;ge83be7a8d0_1_101"/>
            <p:cNvSpPr/>
            <p:nvPr/>
          </p:nvSpPr>
          <p:spPr>
            <a:xfrm flipH="1" rot="5400000">
              <a:off x="1577513" y="-872537"/>
              <a:ext cx="653875" cy="3808900"/>
            </a:xfrm>
            <a:prstGeom prst="flowChartManualInput">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ge83be7a8d0_1_101"/>
            <p:cNvSpPr txBox="1"/>
            <p:nvPr/>
          </p:nvSpPr>
          <p:spPr>
            <a:xfrm>
              <a:off x="863177" y="890350"/>
              <a:ext cx="16089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zh-TW" sz="1500" u="none" cap="none" strike="noStrike">
                  <a:solidFill>
                    <a:srgbClr val="FFFFFE"/>
                  </a:solidFill>
                  <a:latin typeface="Microsoft JhengHei"/>
                  <a:ea typeface="Microsoft JhengHei"/>
                  <a:cs typeface="Microsoft JhengHei"/>
                  <a:sym typeface="Microsoft JhengHei"/>
                </a:rPr>
                <a:t>PROGRAM</a:t>
              </a:r>
              <a:endParaRPr b="1" i="0" sz="1400" u="none" cap="none" strike="noStrike">
                <a:solidFill>
                  <a:srgbClr val="FFFFFE"/>
                </a:solidFill>
                <a:latin typeface="Microsoft JhengHei"/>
                <a:ea typeface="Microsoft JhengHei"/>
                <a:cs typeface="Microsoft JhengHei"/>
                <a:sym typeface="Microsoft JhengHei"/>
              </a:endParaRPr>
            </a:p>
          </p:txBody>
        </p:sp>
        <p:sp>
          <p:nvSpPr>
            <p:cNvPr id="278" name="Google Shape;278;ge83be7a8d0_1_101"/>
            <p:cNvSpPr/>
            <p:nvPr/>
          </p:nvSpPr>
          <p:spPr>
            <a:xfrm>
              <a:off x="3196550" y="704913"/>
              <a:ext cx="868800" cy="654000"/>
            </a:xfrm>
            <a:prstGeom prst="parallelogram">
              <a:avLst>
                <a:gd fmla="val 116261"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ge83be7a8d0_1_101"/>
            <p:cNvSpPr/>
            <p:nvPr/>
          </p:nvSpPr>
          <p:spPr>
            <a:xfrm>
              <a:off x="3467350" y="704900"/>
              <a:ext cx="868800" cy="654000"/>
            </a:xfrm>
            <a:prstGeom prst="parallelogram">
              <a:avLst>
                <a:gd fmla="val 116261"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ge83be7a8d0_1_101"/>
            <p:cNvSpPr txBox="1"/>
            <p:nvPr/>
          </p:nvSpPr>
          <p:spPr>
            <a:xfrm>
              <a:off x="36350" y="708675"/>
              <a:ext cx="1820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zh-TW" sz="3000" u="none" cap="none" strike="noStrike">
                  <a:solidFill>
                    <a:srgbClr val="FFFFFE"/>
                  </a:solidFill>
                  <a:latin typeface="Microsoft JhengHei"/>
                  <a:ea typeface="Microsoft JhengHei"/>
                  <a:cs typeface="Microsoft JhengHei"/>
                  <a:sym typeface="Microsoft JhengHei"/>
                </a:rPr>
                <a:t>後端</a:t>
              </a:r>
              <a:endParaRPr b="1" i="0" sz="3000" u="none" cap="none" strike="noStrike">
                <a:solidFill>
                  <a:srgbClr val="FFFFFE"/>
                </a:solidFill>
                <a:latin typeface="Microsoft JhengHei"/>
                <a:ea typeface="Microsoft JhengHei"/>
                <a:cs typeface="Microsoft JhengHei"/>
                <a:sym typeface="Microsoft JhengHei"/>
              </a:endParaRPr>
            </a:p>
          </p:txBody>
        </p:sp>
      </p:grpSp>
      <p:grpSp>
        <p:nvGrpSpPr>
          <p:cNvPr id="281" name="Google Shape;281;ge83be7a8d0_1_101"/>
          <p:cNvGrpSpPr/>
          <p:nvPr/>
        </p:nvGrpSpPr>
        <p:grpSpPr>
          <a:xfrm flipH="1">
            <a:off x="785664" y="1528700"/>
            <a:ext cx="3745712" cy="4832588"/>
            <a:chOff x="53888" y="1491650"/>
            <a:chExt cx="3745712" cy="4832588"/>
          </a:xfrm>
        </p:grpSpPr>
        <p:sp>
          <p:nvSpPr>
            <p:cNvPr id="282" name="Google Shape;282;ge83be7a8d0_1_101"/>
            <p:cNvSpPr/>
            <p:nvPr/>
          </p:nvSpPr>
          <p:spPr>
            <a:xfrm flipH="1">
              <a:off x="128950" y="1554300"/>
              <a:ext cx="3593700" cy="4707300"/>
            </a:xfrm>
            <a:prstGeom prst="snip2DiagRect">
              <a:avLst>
                <a:gd fmla="val 0" name="adj1"/>
                <a:gd fmla="val 19878" name="adj2"/>
              </a:avLst>
            </a:prstGeom>
            <a:solidFill>
              <a:srgbClr val="16161A"/>
            </a:solidFill>
            <a:ln cap="flat" cmpd="sng" w="9525">
              <a:solidFill>
                <a:srgbClr val="1616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ge83be7a8d0_1_101"/>
            <p:cNvSpPr txBox="1"/>
            <p:nvPr/>
          </p:nvSpPr>
          <p:spPr>
            <a:xfrm>
              <a:off x="2297650" y="1620263"/>
              <a:ext cx="1425000" cy="615523"/>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1" i="0" lang="zh-TW" sz="2800" u="none" cap="none" strike="noStrike">
                  <a:solidFill>
                    <a:srgbClr val="FFFFFE"/>
                  </a:solidFill>
                  <a:latin typeface="Microsoft JhengHei"/>
                  <a:ea typeface="Microsoft JhengHei"/>
                  <a:cs typeface="Microsoft JhengHei"/>
                  <a:sym typeface="Microsoft JhengHei"/>
                </a:rPr>
                <a:t>功能</a:t>
              </a:r>
              <a:endParaRPr b="1" i="0" sz="3500" u="none" cap="none" strike="noStrike">
                <a:solidFill>
                  <a:srgbClr val="FFFFFE"/>
                </a:solidFill>
                <a:latin typeface="Microsoft JhengHei"/>
                <a:ea typeface="Microsoft JhengHei"/>
                <a:cs typeface="Microsoft JhengHei"/>
                <a:sym typeface="Microsoft JhengHei"/>
              </a:endParaRPr>
            </a:p>
          </p:txBody>
        </p:sp>
        <p:sp>
          <p:nvSpPr>
            <p:cNvPr id="284" name="Google Shape;284;ge83be7a8d0_1_101"/>
            <p:cNvSpPr txBox="1"/>
            <p:nvPr/>
          </p:nvSpPr>
          <p:spPr>
            <a:xfrm flipH="1">
              <a:off x="321189" y="2311642"/>
              <a:ext cx="3356976" cy="2708403"/>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6AA84F"/>
                </a:buClr>
                <a:buSzPts val="1800"/>
                <a:buFont typeface="Microsoft JhengHei"/>
                <a:buChar char="●"/>
              </a:pPr>
              <a:r>
                <a:rPr b="1" i="0" lang="zh-TW" sz="1800" u="none" cap="none" strike="noStrike">
                  <a:solidFill>
                    <a:srgbClr val="6AA84F"/>
                  </a:solidFill>
                  <a:latin typeface="Microsoft JhengHei"/>
                  <a:ea typeface="Microsoft JhengHei"/>
                  <a:cs typeface="Microsoft JhengHei"/>
                  <a:sym typeface="Microsoft JhengHei"/>
                </a:rPr>
                <a:t>歷史股價</a:t>
              </a:r>
              <a:endParaRPr b="1" i="0" sz="1800" u="none" cap="none" strike="noStrike">
                <a:solidFill>
                  <a:srgbClr val="6AA84F"/>
                </a:solidFill>
                <a:latin typeface="Microsoft JhengHei"/>
                <a:ea typeface="Microsoft JhengHei"/>
                <a:cs typeface="Microsoft JhengHei"/>
                <a:sym typeface="Microsoft JhengHei"/>
              </a:endParaRPr>
            </a:p>
            <a:p>
              <a:pPr indent="0" lvl="0" marL="114300" marR="0" rtl="0" algn="l">
                <a:lnSpc>
                  <a:spcPct val="100000"/>
                </a:lnSpc>
                <a:spcBef>
                  <a:spcPts val="0"/>
                </a:spcBef>
                <a:spcAft>
                  <a:spcPts val="0"/>
                </a:spcAft>
                <a:buNone/>
              </a:pPr>
              <a:r>
                <a:rPr b="0" i="0" lang="zh-TW" sz="1600" u="none" cap="none" strike="noStrike">
                  <a:solidFill>
                    <a:srgbClr val="FFFFFE"/>
                  </a:solidFill>
                  <a:latin typeface="Microsoft JhengHei"/>
                  <a:ea typeface="Microsoft JhengHei"/>
                  <a:cs typeface="Microsoft JhengHei"/>
                  <a:sym typeface="Microsoft JhengHei"/>
                </a:rPr>
                <a:t>檢視股票市場歷史上的成交價</a:t>
              </a:r>
              <a:endParaRPr b="0" i="0" sz="16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E"/>
                </a:solidFill>
                <a:latin typeface="Microsoft JhengHei"/>
                <a:ea typeface="Microsoft JhengHei"/>
                <a:cs typeface="Microsoft JhengHei"/>
                <a:sym typeface="Microsoft JhengHei"/>
              </a:endParaRPr>
            </a:p>
            <a:p>
              <a:pPr indent="-342900" lvl="0" marL="457200" marR="0" rtl="0" algn="l">
                <a:lnSpc>
                  <a:spcPct val="100000"/>
                </a:lnSpc>
                <a:spcBef>
                  <a:spcPts val="0"/>
                </a:spcBef>
                <a:spcAft>
                  <a:spcPts val="0"/>
                </a:spcAft>
                <a:buClr>
                  <a:srgbClr val="3D85C6"/>
                </a:buClr>
                <a:buSzPts val="1800"/>
                <a:buFont typeface="Microsoft JhengHei"/>
                <a:buChar char="●"/>
              </a:pPr>
              <a:r>
                <a:rPr b="1" i="0" lang="zh-TW" sz="1800" u="none" cap="none" strike="noStrike">
                  <a:solidFill>
                    <a:srgbClr val="3D85C6"/>
                  </a:solidFill>
                  <a:latin typeface="Microsoft JhengHei"/>
                  <a:ea typeface="Microsoft JhengHei"/>
                  <a:cs typeface="Microsoft JhengHei"/>
                  <a:sym typeface="Microsoft JhengHei"/>
                </a:rPr>
                <a:t>股價預測</a:t>
              </a:r>
              <a:endParaRPr b="1" i="0" sz="1800" u="none" cap="none" strike="noStrike">
                <a:solidFill>
                  <a:srgbClr val="3D85C6"/>
                </a:solidFill>
                <a:latin typeface="Microsoft JhengHei"/>
                <a:ea typeface="Microsoft JhengHei"/>
                <a:cs typeface="Microsoft JhengHei"/>
                <a:sym typeface="Microsoft JhengHei"/>
              </a:endParaRPr>
            </a:p>
            <a:p>
              <a:pPr indent="0" lvl="0" marL="114300" marR="0" rtl="0" algn="l">
                <a:lnSpc>
                  <a:spcPct val="100000"/>
                </a:lnSpc>
                <a:spcBef>
                  <a:spcPts val="0"/>
                </a:spcBef>
                <a:spcAft>
                  <a:spcPts val="0"/>
                </a:spcAft>
                <a:buNone/>
              </a:pPr>
              <a:r>
                <a:rPr b="0" i="0" lang="zh-TW" sz="1600" u="none" cap="none" strike="noStrike">
                  <a:solidFill>
                    <a:srgbClr val="FFFFFE"/>
                  </a:solidFill>
                  <a:latin typeface="Microsoft JhengHei"/>
                  <a:ea typeface="Microsoft JhengHei"/>
                  <a:cs typeface="Microsoft JhengHei"/>
                  <a:sym typeface="Microsoft JhengHei"/>
                </a:rPr>
                <a:t>透過歷史資料，預測未來股價漲跌走勢</a:t>
              </a:r>
              <a:endParaRPr b="0" i="0" sz="16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E"/>
                </a:solidFill>
                <a:latin typeface="Microsoft JhengHei"/>
                <a:ea typeface="Microsoft JhengHei"/>
                <a:cs typeface="Microsoft JhengHei"/>
                <a:sym typeface="Microsoft JhengHei"/>
              </a:endParaRPr>
            </a:p>
            <a:p>
              <a:pPr indent="-342900" lvl="0" marL="457200" marR="0" rtl="0" algn="l">
                <a:lnSpc>
                  <a:spcPct val="100000"/>
                </a:lnSpc>
                <a:spcBef>
                  <a:spcPts val="0"/>
                </a:spcBef>
                <a:spcAft>
                  <a:spcPts val="0"/>
                </a:spcAft>
                <a:buClr>
                  <a:srgbClr val="6AA84F"/>
                </a:buClr>
                <a:buSzPts val="1800"/>
                <a:buFont typeface="Microsoft JhengHei"/>
                <a:buChar char="●"/>
              </a:pPr>
              <a:r>
                <a:rPr b="1" i="0" lang="zh-TW" sz="1800" u="none" cap="none" strike="noStrike">
                  <a:solidFill>
                    <a:srgbClr val="6AA84F"/>
                  </a:solidFill>
                  <a:latin typeface="Microsoft JhengHei"/>
                  <a:ea typeface="Microsoft JhengHei"/>
                  <a:cs typeface="Microsoft JhengHei"/>
                  <a:sym typeface="Microsoft JhengHei"/>
                </a:rPr>
                <a:t>模擬下單</a:t>
              </a:r>
              <a:endParaRPr b="1" i="0" sz="1800" u="none" cap="none" strike="noStrike">
                <a:solidFill>
                  <a:srgbClr val="6AA84F"/>
                </a:solidFill>
                <a:latin typeface="Microsoft JhengHei"/>
                <a:ea typeface="Microsoft JhengHei"/>
                <a:cs typeface="Microsoft JhengHei"/>
                <a:sym typeface="Microsoft JhengHei"/>
              </a:endParaRPr>
            </a:p>
            <a:p>
              <a:pPr indent="0" lvl="0" marL="114300" marR="0" rtl="0" algn="l">
                <a:lnSpc>
                  <a:spcPct val="100000"/>
                </a:lnSpc>
                <a:spcBef>
                  <a:spcPts val="0"/>
                </a:spcBef>
                <a:spcAft>
                  <a:spcPts val="0"/>
                </a:spcAft>
                <a:buNone/>
              </a:pPr>
              <a:r>
                <a:rPr b="0" i="0" lang="zh-TW" sz="1600" u="none" cap="none" strike="noStrike">
                  <a:solidFill>
                    <a:srgbClr val="FFFFFE"/>
                  </a:solidFill>
                  <a:latin typeface="Microsoft JhengHei"/>
                  <a:ea typeface="Microsoft JhengHei"/>
                  <a:cs typeface="Microsoft JhengHei"/>
                  <a:sym typeface="Microsoft JhengHei"/>
                </a:rPr>
                <a:t>讓使用者可模擬實際下單的情況</a:t>
              </a:r>
              <a:endParaRPr b="0" i="0" sz="16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3D85C6"/>
                </a:solidFill>
                <a:latin typeface="Microsoft JhengHei"/>
                <a:ea typeface="Microsoft JhengHei"/>
                <a:cs typeface="Microsoft JhengHei"/>
                <a:sym typeface="Microsoft JhengHei"/>
              </a:endParaRPr>
            </a:p>
          </p:txBody>
        </p:sp>
        <p:sp>
          <p:nvSpPr>
            <p:cNvPr id="285" name="Google Shape;285;ge83be7a8d0_1_101"/>
            <p:cNvSpPr/>
            <p:nvPr/>
          </p:nvSpPr>
          <p:spPr>
            <a:xfrm flipH="1">
              <a:off x="3254200" y="1491650"/>
              <a:ext cx="545400" cy="1463700"/>
            </a:xfrm>
            <a:prstGeom prst="halfFrame">
              <a:avLst>
                <a:gd fmla="val 23684" name="adj1"/>
                <a:gd fmla="val 27060" name="adj2"/>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ge83be7a8d0_1_101"/>
            <p:cNvSpPr/>
            <p:nvPr/>
          </p:nvSpPr>
          <p:spPr>
            <a:xfrm flipH="1" rot="10800000">
              <a:off x="53888" y="4860538"/>
              <a:ext cx="545400" cy="1463700"/>
            </a:xfrm>
            <a:prstGeom prst="halfFrame">
              <a:avLst>
                <a:gd fmla="val 23684" name="adj1"/>
                <a:gd fmla="val 27060" name="adj2"/>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 name="Google Shape;287;ge83be7a8d0_1_101"/>
          <p:cNvGrpSpPr/>
          <p:nvPr/>
        </p:nvGrpSpPr>
        <p:grpSpPr>
          <a:xfrm flipH="1">
            <a:off x="5253189" y="1528700"/>
            <a:ext cx="3745712" cy="5037392"/>
            <a:chOff x="128938" y="1491650"/>
            <a:chExt cx="3745712" cy="5037392"/>
          </a:xfrm>
        </p:grpSpPr>
        <p:sp>
          <p:nvSpPr>
            <p:cNvPr id="288" name="Google Shape;288;ge83be7a8d0_1_101"/>
            <p:cNvSpPr/>
            <p:nvPr/>
          </p:nvSpPr>
          <p:spPr>
            <a:xfrm flipH="1">
              <a:off x="214200" y="1567575"/>
              <a:ext cx="3593700" cy="4707300"/>
            </a:xfrm>
            <a:prstGeom prst="snip2DiagRect">
              <a:avLst>
                <a:gd fmla="val 0" name="adj1"/>
                <a:gd fmla="val 19034" name="adj2"/>
              </a:avLst>
            </a:prstGeom>
            <a:solidFill>
              <a:srgbClr val="16161A"/>
            </a:solidFill>
            <a:ln cap="flat" cmpd="sng" w="9525">
              <a:solidFill>
                <a:srgbClr val="1616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ge83be7a8d0_1_101"/>
            <p:cNvSpPr txBox="1"/>
            <p:nvPr/>
          </p:nvSpPr>
          <p:spPr>
            <a:xfrm>
              <a:off x="1733100" y="1631847"/>
              <a:ext cx="2074800" cy="615523"/>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1" i="0" lang="zh-TW" sz="2800" u="none" cap="none" strike="noStrike">
                  <a:solidFill>
                    <a:srgbClr val="FFFFFE"/>
                  </a:solidFill>
                  <a:latin typeface="Microsoft JhengHei"/>
                  <a:ea typeface="Microsoft JhengHei"/>
                  <a:cs typeface="Microsoft JhengHei"/>
                  <a:sym typeface="Microsoft JhengHei"/>
                </a:rPr>
                <a:t>使用技術</a:t>
              </a:r>
              <a:endParaRPr b="1" i="0" sz="2800" u="none" cap="none" strike="noStrike">
                <a:solidFill>
                  <a:srgbClr val="FFFFFE"/>
                </a:solidFill>
                <a:latin typeface="Microsoft JhengHei"/>
                <a:ea typeface="Microsoft JhengHei"/>
                <a:cs typeface="Microsoft JhengHei"/>
                <a:sym typeface="Microsoft JhengHei"/>
              </a:endParaRPr>
            </a:p>
          </p:txBody>
        </p:sp>
        <p:sp>
          <p:nvSpPr>
            <p:cNvPr id="290" name="Google Shape;290;ge83be7a8d0_1_101"/>
            <p:cNvSpPr txBox="1"/>
            <p:nvPr/>
          </p:nvSpPr>
          <p:spPr>
            <a:xfrm flipH="1">
              <a:off x="294525" y="2311642"/>
              <a:ext cx="3432900" cy="42174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3D85C6"/>
                </a:buClr>
                <a:buSzPts val="1800"/>
                <a:buFont typeface="Microsoft JhengHei"/>
                <a:buChar char="●"/>
              </a:pPr>
              <a:r>
                <a:rPr b="1" i="0" lang="zh-TW" sz="1800" u="none" cap="none" strike="noStrike">
                  <a:solidFill>
                    <a:srgbClr val="3D85C6"/>
                  </a:solidFill>
                  <a:latin typeface="Microsoft JhengHei"/>
                  <a:ea typeface="Microsoft JhengHei"/>
                  <a:cs typeface="Microsoft JhengHei"/>
                  <a:sym typeface="Microsoft JhengHei"/>
                </a:rPr>
                <a:t>Django</a:t>
              </a:r>
              <a:endParaRPr b="1" i="0" sz="1800" u="none" cap="none" strike="noStrike">
                <a:solidFill>
                  <a:srgbClr val="3D85C6"/>
                </a:solidFill>
                <a:latin typeface="Microsoft JhengHei"/>
                <a:ea typeface="Microsoft JhengHei"/>
                <a:cs typeface="Microsoft JhengHei"/>
                <a:sym typeface="Microsoft JhengHei"/>
              </a:endParaRPr>
            </a:p>
            <a:p>
              <a:pPr indent="0" lvl="0" marL="114300" marR="0" rtl="0" algn="l">
                <a:lnSpc>
                  <a:spcPct val="100000"/>
                </a:lnSpc>
                <a:spcBef>
                  <a:spcPts val="0"/>
                </a:spcBef>
                <a:spcAft>
                  <a:spcPts val="0"/>
                </a:spcAft>
                <a:buNone/>
              </a:pPr>
              <a:r>
                <a:rPr b="0" i="0" lang="zh-TW" sz="1600" u="none" cap="none" strike="noStrike">
                  <a:solidFill>
                    <a:srgbClr val="FFFFFE"/>
                  </a:solidFill>
                  <a:latin typeface="Microsoft JhengHei"/>
                  <a:ea typeface="Microsoft JhengHei"/>
                  <a:cs typeface="Microsoft JhengHei"/>
                  <a:sym typeface="Microsoft JhengHei"/>
                </a:rPr>
                <a:t>主流的後端框架</a:t>
              </a:r>
              <a:r>
                <a:rPr lang="zh-TW" sz="1600">
                  <a:solidFill>
                    <a:srgbClr val="FFFFFE"/>
                  </a:solidFill>
                  <a:latin typeface="Microsoft JhengHei"/>
                  <a:ea typeface="Microsoft JhengHei"/>
                  <a:cs typeface="Microsoft JhengHei"/>
                  <a:sym typeface="Microsoft JhengHei"/>
                </a:rPr>
                <a:t>，</a:t>
              </a:r>
              <a:r>
                <a:rPr lang="zh-TW" sz="1600">
                  <a:solidFill>
                    <a:srgbClr val="FFFFFE"/>
                  </a:solidFill>
                  <a:latin typeface="Microsoft JhengHei"/>
                  <a:ea typeface="Microsoft JhengHei"/>
                  <a:cs typeface="Microsoft JhengHei"/>
                  <a:sym typeface="Microsoft JhengHei"/>
                </a:rPr>
                <a:t>基於python開發</a:t>
              </a:r>
              <a:endParaRPr b="0" i="0" sz="16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E"/>
                </a:solidFill>
                <a:latin typeface="Microsoft JhengHei"/>
                <a:ea typeface="Microsoft JhengHei"/>
                <a:cs typeface="Microsoft JhengHei"/>
                <a:sym typeface="Microsoft JhengHei"/>
              </a:endParaRPr>
            </a:p>
            <a:p>
              <a:pPr indent="-342900" lvl="0" marL="457200" marR="0" rtl="0" algn="l">
                <a:lnSpc>
                  <a:spcPct val="100000"/>
                </a:lnSpc>
                <a:spcBef>
                  <a:spcPts val="0"/>
                </a:spcBef>
                <a:spcAft>
                  <a:spcPts val="0"/>
                </a:spcAft>
                <a:buClr>
                  <a:srgbClr val="6AA84F"/>
                </a:buClr>
                <a:buSzPts val="1800"/>
                <a:buFont typeface="Microsoft JhengHei"/>
                <a:buChar char="●"/>
              </a:pPr>
              <a:r>
                <a:rPr b="1" i="0" lang="zh-TW" sz="1800" u="none" cap="none" strike="noStrike">
                  <a:solidFill>
                    <a:srgbClr val="6AA84F"/>
                  </a:solidFill>
                  <a:latin typeface="Microsoft JhengHei"/>
                  <a:ea typeface="Microsoft JhengHei"/>
                  <a:cs typeface="Microsoft JhengHei"/>
                  <a:sym typeface="Microsoft JhengHei"/>
                </a:rPr>
                <a:t>MySQL</a:t>
              </a:r>
              <a:endParaRPr b="1" i="0" sz="1800" u="none" cap="none" strike="noStrike">
                <a:solidFill>
                  <a:srgbClr val="6AA84F"/>
                </a:solidFill>
                <a:latin typeface="Microsoft JhengHei"/>
                <a:ea typeface="Microsoft JhengHei"/>
                <a:cs typeface="Microsoft JhengHei"/>
                <a:sym typeface="Microsoft JhengHei"/>
              </a:endParaRPr>
            </a:p>
            <a:p>
              <a:pPr indent="0" lvl="0" marL="114300" marR="0" rtl="0" algn="l">
                <a:lnSpc>
                  <a:spcPct val="100000"/>
                </a:lnSpc>
                <a:spcBef>
                  <a:spcPts val="0"/>
                </a:spcBef>
                <a:spcAft>
                  <a:spcPts val="0"/>
                </a:spcAft>
                <a:buNone/>
              </a:pPr>
              <a:r>
                <a:rPr b="0" i="0" lang="zh-TW" sz="1600" u="none" cap="none" strike="noStrike">
                  <a:solidFill>
                    <a:srgbClr val="FFFFFE"/>
                  </a:solidFill>
                  <a:latin typeface="Microsoft JhengHei"/>
                  <a:ea typeface="Microsoft JhengHei"/>
                  <a:cs typeface="Microsoft JhengHei"/>
                  <a:sym typeface="Microsoft JhengHei"/>
                </a:rPr>
                <a:t>資料庫系統</a:t>
              </a:r>
              <a:endParaRPr b="0" i="0" sz="16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E"/>
                </a:solidFill>
                <a:latin typeface="Microsoft JhengHei"/>
                <a:ea typeface="Microsoft JhengHei"/>
                <a:cs typeface="Microsoft JhengHei"/>
                <a:sym typeface="Microsoft JhengHei"/>
              </a:endParaRPr>
            </a:p>
            <a:p>
              <a:pPr indent="-342900" lvl="0" marL="457200" marR="0" rtl="0" algn="l">
                <a:lnSpc>
                  <a:spcPct val="100000"/>
                </a:lnSpc>
                <a:spcBef>
                  <a:spcPts val="0"/>
                </a:spcBef>
                <a:spcAft>
                  <a:spcPts val="0"/>
                </a:spcAft>
                <a:buClr>
                  <a:srgbClr val="3D85C6"/>
                </a:buClr>
                <a:buSzPts val="1800"/>
                <a:buFont typeface="Microsoft JhengHei"/>
                <a:buChar char="●"/>
              </a:pPr>
              <a:r>
                <a:rPr b="1" i="0" lang="zh-TW" sz="1800" u="none" cap="none" strike="noStrike">
                  <a:solidFill>
                    <a:srgbClr val="3D85C6"/>
                  </a:solidFill>
                  <a:latin typeface="Microsoft JhengHei"/>
                  <a:ea typeface="Microsoft JhengHei"/>
                  <a:cs typeface="Microsoft JhengHei"/>
                  <a:sym typeface="Microsoft JhengHei"/>
                </a:rPr>
                <a:t>網路爬蟲</a:t>
              </a:r>
              <a:endParaRPr b="1" i="0" sz="1800" u="none" cap="none" strike="noStrike">
                <a:solidFill>
                  <a:srgbClr val="3D85C6"/>
                </a:solidFill>
                <a:latin typeface="Microsoft JhengHei"/>
                <a:ea typeface="Microsoft JhengHei"/>
                <a:cs typeface="Microsoft JhengHei"/>
                <a:sym typeface="Microsoft JhengHei"/>
              </a:endParaRPr>
            </a:p>
            <a:p>
              <a:pPr indent="0" lvl="0" marL="114300" marR="0" rtl="0" algn="l">
                <a:lnSpc>
                  <a:spcPct val="100000"/>
                </a:lnSpc>
                <a:spcBef>
                  <a:spcPts val="0"/>
                </a:spcBef>
                <a:spcAft>
                  <a:spcPts val="0"/>
                </a:spcAft>
                <a:buNone/>
              </a:pPr>
              <a:r>
                <a:rPr b="0" i="0" lang="zh-TW" sz="1600" u="none" cap="none" strike="noStrike">
                  <a:solidFill>
                    <a:srgbClr val="FFFFFE"/>
                  </a:solidFill>
                  <a:latin typeface="Microsoft JhengHei"/>
                  <a:ea typeface="Microsoft JhengHei"/>
                  <a:cs typeface="Microsoft JhengHei"/>
                  <a:sym typeface="Microsoft JhengHei"/>
                </a:rPr>
                <a:t>爬取歷史資料及即時股價</a:t>
              </a:r>
              <a:endParaRPr b="0" i="0" sz="16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E"/>
                </a:solidFill>
                <a:latin typeface="Microsoft JhengHei"/>
                <a:ea typeface="Microsoft JhengHei"/>
                <a:cs typeface="Microsoft JhengHei"/>
                <a:sym typeface="Microsoft JhengHei"/>
              </a:endParaRPr>
            </a:p>
            <a:p>
              <a:pPr indent="-342900" lvl="0" marL="457200" marR="0" rtl="0" algn="l">
                <a:lnSpc>
                  <a:spcPct val="100000"/>
                </a:lnSpc>
                <a:spcBef>
                  <a:spcPts val="0"/>
                </a:spcBef>
                <a:spcAft>
                  <a:spcPts val="0"/>
                </a:spcAft>
                <a:buClr>
                  <a:srgbClr val="6AA84F"/>
                </a:buClr>
                <a:buSzPts val="1800"/>
                <a:buFont typeface="Microsoft JhengHei"/>
                <a:buChar char="●"/>
              </a:pPr>
              <a:r>
                <a:rPr b="1" i="0" lang="zh-TW" sz="1800" u="none" cap="none" strike="noStrike">
                  <a:solidFill>
                    <a:srgbClr val="6AA84F"/>
                  </a:solidFill>
                  <a:latin typeface="Microsoft JhengHei"/>
                  <a:ea typeface="Microsoft JhengHei"/>
                  <a:cs typeface="Microsoft JhengHei"/>
                  <a:sym typeface="Microsoft JhengHei"/>
                </a:rPr>
                <a:t>語音辨識</a:t>
              </a:r>
              <a:endParaRPr b="1" i="0" sz="1800" u="none" cap="none" strike="noStrike">
                <a:solidFill>
                  <a:srgbClr val="6AA84F"/>
                </a:solidFill>
                <a:latin typeface="Microsoft JhengHei"/>
                <a:ea typeface="Microsoft JhengHei"/>
                <a:cs typeface="Microsoft JhengHei"/>
                <a:sym typeface="Microsoft JhengHei"/>
              </a:endParaRPr>
            </a:p>
            <a:p>
              <a:pPr indent="0" lvl="0" marL="114300" marR="0" rtl="0" algn="l">
                <a:lnSpc>
                  <a:spcPct val="100000"/>
                </a:lnSpc>
                <a:spcBef>
                  <a:spcPts val="0"/>
                </a:spcBef>
                <a:spcAft>
                  <a:spcPts val="0"/>
                </a:spcAft>
                <a:buNone/>
              </a:pPr>
              <a:r>
                <a:rPr b="0" i="0" lang="zh-TW" sz="1600" u="none" cap="none" strike="noStrike">
                  <a:solidFill>
                    <a:srgbClr val="FFFFFE"/>
                  </a:solidFill>
                  <a:latin typeface="Microsoft JhengHei"/>
                  <a:ea typeface="Microsoft JhengHei"/>
                  <a:cs typeface="Microsoft JhengHei"/>
                  <a:sym typeface="Microsoft JhengHei"/>
                </a:rPr>
                <a:t>藉由語音的方式獲取股票資訊</a:t>
              </a:r>
              <a:endParaRPr b="0" i="0" sz="16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E"/>
                </a:solidFill>
                <a:latin typeface="Microsoft JhengHei"/>
                <a:ea typeface="Microsoft JhengHei"/>
                <a:cs typeface="Microsoft JhengHei"/>
                <a:sym typeface="Microsoft JhengHei"/>
              </a:endParaRPr>
            </a:p>
            <a:p>
              <a:pPr indent="-342900" lvl="0" marL="457200" marR="0" rtl="0" algn="l">
                <a:lnSpc>
                  <a:spcPct val="100000"/>
                </a:lnSpc>
                <a:spcBef>
                  <a:spcPts val="0"/>
                </a:spcBef>
                <a:spcAft>
                  <a:spcPts val="0"/>
                </a:spcAft>
                <a:buClr>
                  <a:srgbClr val="3D85C6"/>
                </a:buClr>
                <a:buSzPts val="1800"/>
                <a:buFont typeface="Microsoft JhengHei"/>
                <a:buChar char="●"/>
              </a:pPr>
              <a:r>
                <a:rPr b="1" i="0" lang="zh-TW" sz="1800" u="none" cap="none" strike="noStrike">
                  <a:solidFill>
                    <a:srgbClr val="3D85C6"/>
                  </a:solidFill>
                  <a:latin typeface="Microsoft JhengHei"/>
                  <a:ea typeface="Microsoft JhengHei"/>
                  <a:cs typeface="Microsoft JhengHei"/>
                  <a:sym typeface="Microsoft JhengHei"/>
                </a:rPr>
                <a:t>機器學習</a:t>
              </a:r>
              <a:endParaRPr b="1" i="0" sz="1800" u="none" cap="none" strike="noStrike">
                <a:solidFill>
                  <a:srgbClr val="3D85C6"/>
                </a:solidFill>
                <a:latin typeface="Microsoft JhengHei"/>
                <a:ea typeface="Microsoft JhengHei"/>
                <a:cs typeface="Microsoft JhengHei"/>
                <a:sym typeface="Microsoft JhengHei"/>
              </a:endParaRPr>
            </a:p>
            <a:p>
              <a:pPr indent="0" lvl="0" marL="114300" marR="0" rtl="0" algn="l">
                <a:lnSpc>
                  <a:spcPct val="100000"/>
                </a:lnSpc>
                <a:spcBef>
                  <a:spcPts val="0"/>
                </a:spcBef>
                <a:spcAft>
                  <a:spcPts val="0"/>
                </a:spcAft>
                <a:buNone/>
              </a:pPr>
              <a:r>
                <a:t/>
              </a:r>
              <a:endParaRPr b="1" i="0" sz="2000" u="none" cap="none" strike="noStrike">
                <a:solidFill>
                  <a:schemeClr val="lt1"/>
                </a:solidFill>
                <a:latin typeface="Microsoft JhengHei"/>
                <a:ea typeface="Microsoft JhengHei"/>
                <a:cs typeface="Microsoft JhengHei"/>
                <a:sym typeface="Microsoft JhengHe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6AA84F"/>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E"/>
                </a:solidFill>
                <a:latin typeface="Microsoft JhengHei"/>
                <a:ea typeface="Microsoft JhengHei"/>
                <a:cs typeface="Microsoft JhengHei"/>
                <a:sym typeface="Microsoft JhengHei"/>
              </a:endParaRPr>
            </a:p>
          </p:txBody>
        </p:sp>
        <p:sp>
          <p:nvSpPr>
            <p:cNvPr id="291" name="Google Shape;291;ge83be7a8d0_1_101"/>
            <p:cNvSpPr/>
            <p:nvPr/>
          </p:nvSpPr>
          <p:spPr>
            <a:xfrm flipH="1">
              <a:off x="3329250" y="1491650"/>
              <a:ext cx="545400" cy="1463700"/>
            </a:xfrm>
            <a:prstGeom prst="halfFrame">
              <a:avLst>
                <a:gd fmla="val 23684" name="adj1"/>
                <a:gd fmla="val 27060" name="adj2"/>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ge83be7a8d0_1_101"/>
            <p:cNvSpPr/>
            <p:nvPr/>
          </p:nvSpPr>
          <p:spPr>
            <a:xfrm flipH="1" rot="10800000">
              <a:off x="128938" y="4860550"/>
              <a:ext cx="545400" cy="1463700"/>
            </a:xfrm>
            <a:prstGeom prst="halfFrame">
              <a:avLst>
                <a:gd fmla="val 23684" name="adj1"/>
                <a:gd fmla="val 27060" name="adj2"/>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93" name="Google Shape;293;ge83be7a8d0_1_101"/>
          <p:cNvPicPr preferRelativeResize="0"/>
          <p:nvPr/>
        </p:nvPicPr>
        <p:blipFill rotWithShape="1">
          <a:blip r:embed="rId3">
            <a:alphaModFix/>
          </a:blip>
          <a:srcRect b="0" l="0" r="0" t="0"/>
          <a:stretch/>
        </p:blipFill>
        <p:spPr>
          <a:xfrm>
            <a:off x="2780025" y="4991975"/>
            <a:ext cx="1281000" cy="1039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grpSp>
        <p:nvGrpSpPr>
          <p:cNvPr id="299" name="Google Shape;299;geb18da9617_5_0"/>
          <p:cNvGrpSpPr/>
          <p:nvPr/>
        </p:nvGrpSpPr>
        <p:grpSpPr>
          <a:xfrm>
            <a:off x="0" y="704900"/>
            <a:ext cx="4336150" cy="654013"/>
            <a:chOff x="0" y="704900"/>
            <a:chExt cx="4336150" cy="654013"/>
          </a:xfrm>
        </p:grpSpPr>
        <p:sp>
          <p:nvSpPr>
            <p:cNvPr id="300" name="Google Shape;300;geb18da9617_5_0"/>
            <p:cNvSpPr txBox="1"/>
            <p:nvPr/>
          </p:nvSpPr>
          <p:spPr>
            <a:xfrm>
              <a:off x="68450" y="708663"/>
              <a:ext cx="17565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zh-TW" sz="3000" u="none" cap="none" strike="noStrike">
                  <a:solidFill>
                    <a:srgbClr val="FFFFFE"/>
                  </a:solidFill>
                  <a:latin typeface="Microsoft JhengHei"/>
                  <a:ea typeface="Microsoft JhengHei"/>
                  <a:cs typeface="Microsoft JhengHei"/>
                  <a:sym typeface="Microsoft JhengHei"/>
                </a:rPr>
                <a:t>關於我們</a:t>
              </a:r>
              <a:endParaRPr b="1" i="0" sz="3000" u="none" cap="none" strike="noStrike">
                <a:solidFill>
                  <a:srgbClr val="FFFFFE"/>
                </a:solidFill>
                <a:latin typeface="Microsoft JhengHei"/>
                <a:ea typeface="Microsoft JhengHei"/>
                <a:cs typeface="Microsoft JhengHei"/>
                <a:sym typeface="Microsoft JhengHei"/>
              </a:endParaRPr>
            </a:p>
          </p:txBody>
        </p:sp>
        <p:sp>
          <p:nvSpPr>
            <p:cNvPr id="301" name="Google Shape;301;geb18da9617_5_0"/>
            <p:cNvSpPr/>
            <p:nvPr/>
          </p:nvSpPr>
          <p:spPr>
            <a:xfrm flipH="1" rot="5400000">
              <a:off x="1577513" y="-872537"/>
              <a:ext cx="653875" cy="3808900"/>
            </a:xfrm>
            <a:prstGeom prst="flowChartManualInput">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geb18da9617_5_0"/>
            <p:cNvSpPr txBox="1"/>
            <p:nvPr/>
          </p:nvSpPr>
          <p:spPr>
            <a:xfrm>
              <a:off x="834999" y="890325"/>
              <a:ext cx="2055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zh-TW" sz="1500" u="none" cap="none" strike="noStrike">
                  <a:solidFill>
                    <a:srgbClr val="FFFFFE"/>
                  </a:solidFill>
                  <a:latin typeface="Microsoft JhengHei"/>
                  <a:ea typeface="Microsoft JhengHei"/>
                  <a:cs typeface="Microsoft JhengHei"/>
                  <a:sym typeface="Microsoft JhengHei"/>
                </a:rPr>
                <a:t> PROPHET MODEL</a:t>
              </a:r>
              <a:endParaRPr b="1" i="0" sz="1500" u="none" cap="none" strike="noStrike">
                <a:solidFill>
                  <a:srgbClr val="FFFFFE"/>
                </a:solidFill>
                <a:latin typeface="Microsoft JhengHei"/>
                <a:ea typeface="Microsoft JhengHei"/>
                <a:cs typeface="Microsoft JhengHei"/>
                <a:sym typeface="Microsoft JhengHei"/>
              </a:endParaRPr>
            </a:p>
          </p:txBody>
        </p:sp>
        <p:sp>
          <p:nvSpPr>
            <p:cNvPr id="303" name="Google Shape;303;geb18da9617_5_0"/>
            <p:cNvSpPr/>
            <p:nvPr/>
          </p:nvSpPr>
          <p:spPr>
            <a:xfrm>
              <a:off x="3196550" y="704913"/>
              <a:ext cx="868800" cy="654000"/>
            </a:xfrm>
            <a:prstGeom prst="parallelogram">
              <a:avLst>
                <a:gd fmla="val 116261"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geb18da9617_5_0"/>
            <p:cNvSpPr/>
            <p:nvPr/>
          </p:nvSpPr>
          <p:spPr>
            <a:xfrm>
              <a:off x="3467350" y="704900"/>
              <a:ext cx="868800" cy="654000"/>
            </a:xfrm>
            <a:prstGeom prst="parallelogram">
              <a:avLst>
                <a:gd fmla="val 116261"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geb18da9617_5_0"/>
            <p:cNvSpPr txBox="1"/>
            <p:nvPr/>
          </p:nvSpPr>
          <p:spPr>
            <a:xfrm>
              <a:off x="36350" y="708675"/>
              <a:ext cx="10293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zh-TW" sz="3000" u="none" cap="none" strike="noStrike">
                  <a:solidFill>
                    <a:srgbClr val="FFFFFE"/>
                  </a:solidFill>
                  <a:latin typeface="Microsoft JhengHei"/>
                  <a:ea typeface="Microsoft JhengHei"/>
                  <a:cs typeface="Microsoft JhengHei"/>
                  <a:sym typeface="Microsoft JhengHei"/>
                </a:rPr>
                <a:t>模型</a:t>
              </a:r>
              <a:endParaRPr b="1" i="0" sz="3000" u="none" cap="none" strike="noStrike">
                <a:solidFill>
                  <a:srgbClr val="FFFFFE"/>
                </a:solidFill>
                <a:latin typeface="Microsoft JhengHei"/>
                <a:ea typeface="Microsoft JhengHei"/>
                <a:cs typeface="Microsoft JhengHei"/>
                <a:sym typeface="Microsoft JhengHei"/>
              </a:endParaRPr>
            </a:p>
          </p:txBody>
        </p:sp>
      </p:grpSp>
      <p:grpSp>
        <p:nvGrpSpPr>
          <p:cNvPr id="306" name="Google Shape;306;geb18da9617_5_0"/>
          <p:cNvGrpSpPr/>
          <p:nvPr/>
        </p:nvGrpSpPr>
        <p:grpSpPr>
          <a:xfrm>
            <a:off x="735463" y="1530000"/>
            <a:ext cx="3862850" cy="4890825"/>
            <a:chOff x="735463" y="1530000"/>
            <a:chExt cx="3862850" cy="4890825"/>
          </a:xfrm>
        </p:grpSpPr>
        <p:sp>
          <p:nvSpPr>
            <p:cNvPr id="307" name="Google Shape;307;geb18da9617_5_0"/>
            <p:cNvSpPr/>
            <p:nvPr/>
          </p:nvSpPr>
          <p:spPr>
            <a:xfrm flipH="1">
              <a:off x="784800" y="1530000"/>
              <a:ext cx="3744000" cy="4831200"/>
            </a:xfrm>
            <a:prstGeom prst="snip1Rect">
              <a:avLst>
                <a:gd fmla="val 35824" name="adj"/>
              </a:avLst>
            </a:prstGeom>
            <a:solidFill>
              <a:srgbClr val="16161A"/>
            </a:solidFill>
            <a:ln cap="flat" cmpd="sng" w="9525">
              <a:solidFill>
                <a:srgbClr val="1616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geb18da9617_5_0"/>
            <p:cNvSpPr/>
            <p:nvPr/>
          </p:nvSpPr>
          <p:spPr>
            <a:xfrm flipH="1" rot="10800000">
              <a:off x="735463" y="4957125"/>
              <a:ext cx="545400" cy="1463700"/>
            </a:xfrm>
            <a:prstGeom prst="halfFrame">
              <a:avLst>
                <a:gd fmla="val 23684" name="adj1"/>
                <a:gd fmla="val 27060" name="adj2"/>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geb18da9617_5_0"/>
            <p:cNvSpPr/>
            <p:nvPr/>
          </p:nvSpPr>
          <p:spPr>
            <a:xfrm rot="10800000">
              <a:off x="4052913" y="4957125"/>
              <a:ext cx="545400" cy="1463700"/>
            </a:xfrm>
            <a:prstGeom prst="halfFrame">
              <a:avLst>
                <a:gd fmla="val 23684" name="adj1"/>
                <a:gd fmla="val 27060" name="adj2"/>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0" name="Google Shape;310;geb18da9617_5_0"/>
            <p:cNvGrpSpPr/>
            <p:nvPr/>
          </p:nvGrpSpPr>
          <p:grpSpPr>
            <a:xfrm flipH="1">
              <a:off x="888626" y="1777251"/>
              <a:ext cx="3325474" cy="3592635"/>
              <a:chOff x="257138" y="1442001"/>
              <a:chExt cx="3325474" cy="3592635"/>
            </a:xfrm>
          </p:grpSpPr>
          <p:sp>
            <p:nvSpPr>
              <p:cNvPr id="311" name="Google Shape;311;geb18da9617_5_0"/>
              <p:cNvSpPr txBox="1"/>
              <p:nvPr/>
            </p:nvSpPr>
            <p:spPr>
              <a:xfrm>
                <a:off x="257138" y="1442001"/>
                <a:ext cx="2481900" cy="615523"/>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1" i="0" lang="zh-TW" sz="2800" u="none" cap="none" strike="noStrike">
                    <a:solidFill>
                      <a:srgbClr val="FFFFFE"/>
                    </a:solidFill>
                    <a:latin typeface="Microsoft JhengHei"/>
                    <a:ea typeface="Microsoft JhengHei"/>
                    <a:cs typeface="Microsoft JhengHei"/>
                    <a:sym typeface="Microsoft JhengHei"/>
                  </a:rPr>
                  <a:t>預言家模型</a:t>
                </a:r>
                <a:endParaRPr b="1" i="0" sz="2800" u="none" cap="none" strike="noStrike">
                  <a:solidFill>
                    <a:srgbClr val="FFFFFE"/>
                  </a:solidFill>
                  <a:latin typeface="Microsoft JhengHei"/>
                  <a:ea typeface="Microsoft JhengHei"/>
                  <a:cs typeface="Microsoft JhengHei"/>
                  <a:sym typeface="Microsoft JhengHei"/>
                </a:endParaRPr>
              </a:p>
            </p:txBody>
          </p:sp>
          <p:sp>
            <p:nvSpPr>
              <p:cNvPr id="312" name="Google Shape;312;geb18da9617_5_0"/>
              <p:cNvSpPr txBox="1"/>
              <p:nvPr/>
            </p:nvSpPr>
            <p:spPr>
              <a:xfrm flipH="1">
                <a:off x="310812" y="2356536"/>
                <a:ext cx="3271800" cy="26781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6AA84F"/>
                  </a:buClr>
                  <a:buSzPts val="1800"/>
                  <a:buFont typeface="Microsoft JhengHei"/>
                  <a:buChar char="●"/>
                </a:pPr>
                <a:r>
                  <a:rPr b="1" i="0" lang="zh-TW" sz="1800" u="none" cap="none" strike="noStrike">
                    <a:solidFill>
                      <a:srgbClr val="6AA84F"/>
                    </a:solidFill>
                    <a:latin typeface="Microsoft JhengHei"/>
                    <a:ea typeface="Microsoft JhengHei"/>
                    <a:cs typeface="Microsoft JhengHei"/>
                    <a:sym typeface="Microsoft JhengHei"/>
                  </a:rPr>
                  <a:t>使用sklearn</a:t>
                </a:r>
                <a:endParaRPr b="1" i="0" sz="1800" u="none" cap="none" strike="noStrike">
                  <a:solidFill>
                    <a:srgbClr val="6AA84F"/>
                  </a:solidFill>
                  <a:latin typeface="Microsoft JhengHei"/>
                  <a:ea typeface="Microsoft JhengHei"/>
                  <a:cs typeface="Microsoft JhengHei"/>
                  <a:sym typeface="Microsoft JhengHei"/>
                </a:endParaRPr>
              </a:p>
              <a:p>
                <a:pPr indent="0" lvl="0" marL="114300" marR="0" rtl="0" algn="l">
                  <a:lnSpc>
                    <a:spcPct val="100000"/>
                  </a:lnSpc>
                  <a:spcBef>
                    <a:spcPts val="0"/>
                  </a:spcBef>
                  <a:spcAft>
                    <a:spcPts val="0"/>
                  </a:spcAft>
                  <a:buNone/>
                </a:pPr>
                <a:r>
                  <a:rPr b="0" i="0" lang="zh-TW" sz="1600" u="none" cap="none" strike="noStrike">
                    <a:solidFill>
                      <a:srgbClr val="FFFFFE"/>
                    </a:solidFill>
                    <a:latin typeface="Microsoft JhengHei"/>
                    <a:ea typeface="Microsoft JhengHei"/>
                    <a:cs typeface="Microsoft JhengHei"/>
                    <a:sym typeface="Microsoft JhengHei"/>
                  </a:rPr>
                  <a:t>使用sklearn的fit及predict功能</a:t>
                </a:r>
                <a:endParaRPr b="0" i="0" sz="16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E"/>
                  </a:solidFill>
                  <a:latin typeface="Microsoft JhengHei"/>
                  <a:ea typeface="Microsoft JhengHei"/>
                  <a:cs typeface="Microsoft JhengHei"/>
                  <a:sym typeface="Microsoft JhengHei"/>
                </a:endParaRPr>
              </a:p>
              <a:p>
                <a:pPr indent="-342900" lvl="0" marL="457200" marR="0" rtl="0" algn="l">
                  <a:lnSpc>
                    <a:spcPct val="100000"/>
                  </a:lnSpc>
                  <a:spcBef>
                    <a:spcPts val="0"/>
                  </a:spcBef>
                  <a:spcAft>
                    <a:spcPts val="0"/>
                  </a:spcAft>
                  <a:buClr>
                    <a:srgbClr val="3D85C6"/>
                  </a:buClr>
                  <a:buSzPts val="1800"/>
                  <a:buFont typeface="Microsoft JhengHei"/>
                  <a:buChar char="●"/>
                </a:pPr>
                <a:r>
                  <a:rPr b="1" i="0" lang="zh-TW" sz="1800" u="none" cap="none" strike="noStrike">
                    <a:solidFill>
                      <a:srgbClr val="3D85C6"/>
                    </a:solidFill>
                    <a:latin typeface="Microsoft JhengHei"/>
                    <a:ea typeface="Microsoft JhengHei"/>
                    <a:cs typeface="Microsoft JhengHei"/>
                    <a:sym typeface="Microsoft JhengHei"/>
                  </a:rPr>
                  <a:t>疊加式模型</a:t>
                </a:r>
                <a:endParaRPr b="1" i="0" sz="1800" u="none" cap="none" strike="noStrike">
                  <a:solidFill>
                    <a:srgbClr val="3D85C6"/>
                  </a:solidFill>
                  <a:latin typeface="Microsoft JhengHei"/>
                  <a:ea typeface="Microsoft JhengHei"/>
                  <a:cs typeface="Microsoft JhengHei"/>
                  <a:sym typeface="Microsoft JhengHei"/>
                </a:endParaRPr>
              </a:p>
              <a:p>
                <a:pPr indent="0" lvl="0" marL="114300" marR="0" rtl="0" algn="l">
                  <a:lnSpc>
                    <a:spcPct val="100000"/>
                  </a:lnSpc>
                  <a:spcBef>
                    <a:spcPts val="0"/>
                  </a:spcBef>
                  <a:spcAft>
                    <a:spcPts val="0"/>
                  </a:spcAft>
                  <a:buNone/>
                </a:pPr>
                <a:r>
                  <a:rPr b="0" i="0" lang="zh-TW" sz="1600" u="none" cap="none" strike="noStrike">
                    <a:solidFill>
                      <a:srgbClr val="FFFFFE"/>
                    </a:solidFill>
                    <a:latin typeface="Microsoft JhengHei"/>
                    <a:ea typeface="Microsoft JhengHei"/>
                    <a:cs typeface="Microsoft JhengHei"/>
                    <a:sym typeface="Microsoft JhengHei"/>
                  </a:rPr>
                  <a:t>4層模型疊加</a:t>
                </a:r>
                <a:endParaRPr b="0" i="0" sz="1600" u="none" cap="none" strike="noStrike">
                  <a:solidFill>
                    <a:srgbClr val="FFFFFE"/>
                  </a:solidFill>
                  <a:latin typeface="Microsoft JhengHei"/>
                  <a:ea typeface="Microsoft JhengHei"/>
                  <a:cs typeface="Microsoft JhengHei"/>
                  <a:sym typeface="Microsoft JhengHei"/>
                </a:endParaRPr>
              </a:p>
              <a:p>
                <a:pPr indent="0" lvl="0" marL="114300" marR="0" rtl="0" algn="l">
                  <a:lnSpc>
                    <a:spcPct val="100000"/>
                  </a:lnSpc>
                  <a:spcBef>
                    <a:spcPts val="0"/>
                  </a:spcBef>
                  <a:spcAft>
                    <a:spcPts val="0"/>
                  </a:spcAft>
                  <a:buNone/>
                </a:pPr>
                <a:r>
                  <a:rPr b="0" i="0" lang="zh-TW" sz="1600" u="none" cap="none" strike="noStrike">
                    <a:solidFill>
                      <a:srgbClr val="FFFFFE"/>
                    </a:solidFill>
                    <a:latin typeface="Microsoft JhengHei"/>
                    <a:ea typeface="Microsoft JhengHei"/>
                    <a:cs typeface="Microsoft JhengHei"/>
                    <a:sym typeface="Microsoft JhengHei"/>
                  </a:rPr>
                  <a:t>( daily, weekly, monthly, yearly)</a:t>
                </a:r>
                <a:endParaRPr b="0" i="0" sz="16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E"/>
                  </a:solidFill>
                  <a:latin typeface="Microsoft JhengHei"/>
                  <a:ea typeface="Microsoft JhengHei"/>
                  <a:cs typeface="Microsoft JhengHei"/>
                  <a:sym typeface="Microsoft JhengHei"/>
                </a:endParaRPr>
              </a:p>
              <a:p>
                <a:pPr indent="-342900" lvl="0" marL="457200" marR="0" rtl="0" algn="l">
                  <a:lnSpc>
                    <a:spcPct val="100000"/>
                  </a:lnSpc>
                  <a:spcBef>
                    <a:spcPts val="0"/>
                  </a:spcBef>
                  <a:spcAft>
                    <a:spcPts val="0"/>
                  </a:spcAft>
                  <a:buClr>
                    <a:srgbClr val="6AA84F"/>
                  </a:buClr>
                  <a:buSzPts val="1800"/>
                  <a:buFont typeface="Microsoft JhengHei"/>
                  <a:buChar char="●"/>
                </a:pPr>
                <a:r>
                  <a:rPr b="1" i="0" lang="zh-TW" sz="1800" u="none" cap="none" strike="noStrike">
                    <a:solidFill>
                      <a:srgbClr val="6AA84F"/>
                    </a:solidFill>
                    <a:latin typeface="Microsoft JhengHei"/>
                    <a:ea typeface="Microsoft JhengHei"/>
                    <a:cs typeface="Microsoft JhengHei"/>
                    <a:sym typeface="Microsoft JhengHei"/>
                  </a:rPr>
                  <a:t>Trend Changepoint</a:t>
                </a:r>
                <a:endParaRPr b="1" i="0" sz="1800" u="none" cap="none" strike="noStrike">
                  <a:solidFill>
                    <a:srgbClr val="6AA84F"/>
                  </a:solidFill>
                  <a:latin typeface="Microsoft JhengHei"/>
                  <a:ea typeface="Microsoft JhengHei"/>
                  <a:cs typeface="Microsoft JhengHei"/>
                  <a:sym typeface="Microsoft JhengHei"/>
                </a:endParaRPr>
              </a:p>
              <a:p>
                <a:pPr indent="0" lvl="0" marL="114300" marR="0" rtl="0" algn="l">
                  <a:lnSpc>
                    <a:spcPct val="100000"/>
                  </a:lnSpc>
                  <a:spcBef>
                    <a:spcPts val="0"/>
                  </a:spcBef>
                  <a:spcAft>
                    <a:spcPts val="0"/>
                  </a:spcAft>
                  <a:buNone/>
                </a:pPr>
                <a:r>
                  <a:rPr b="0" i="0" lang="zh-TW" sz="1600" u="none" cap="none" strike="noStrike">
                    <a:solidFill>
                      <a:srgbClr val="FFFFFE"/>
                    </a:solidFill>
                    <a:latin typeface="Microsoft JhengHei"/>
                    <a:ea typeface="Microsoft JhengHei"/>
                    <a:cs typeface="Microsoft JhengHei"/>
                    <a:sym typeface="Microsoft JhengHei"/>
                  </a:rPr>
                  <a:t>此項參數控制</a:t>
                </a:r>
                <a:r>
                  <a:rPr lang="zh-TW" sz="1600">
                    <a:solidFill>
                      <a:srgbClr val="FFFFFE"/>
                    </a:solidFill>
                    <a:latin typeface="Microsoft JhengHei"/>
                    <a:ea typeface="Microsoft JhengHei"/>
                    <a:cs typeface="Microsoft JhengHei"/>
                    <a:sym typeface="Microsoft JhengHei"/>
                  </a:rPr>
                  <a:t>趨勢</a:t>
                </a:r>
                <a:r>
                  <a:rPr b="0" i="0" lang="zh-TW" sz="1600" u="none" cap="none" strike="noStrike">
                    <a:solidFill>
                      <a:srgbClr val="FFFFFE"/>
                    </a:solidFill>
                    <a:latin typeface="Microsoft JhengHei"/>
                    <a:ea typeface="Microsoft JhengHei"/>
                    <a:cs typeface="Microsoft JhengHei"/>
                    <a:sym typeface="Microsoft JhengHei"/>
                  </a:rPr>
                  <a:t>可以改變的時間點,數字越大代表模型越flexible</a:t>
                </a:r>
                <a:endParaRPr b="0" i="0" sz="1600" u="none" cap="none" strike="noStrike">
                  <a:solidFill>
                    <a:srgbClr val="FFFFFE"/>
                  </a:solidFill>
                  <a:latin typeface="Microsoft JhengHei"/>
                  <a:ea typeface="Microsoft JhengHei"/>
                  <a:cs typeface="Microsoft JhengHei"/>
                  <a:sym typeface="Microsoft JhengHei"/>
                </a:endParaRPr>
              </a:p>
            </p:txBody>
          </p:sp>
        </p:grpSp>
        <p:sp>
          <p:nvSpPr>
            <p:cNvPr id="313" name="Google Shape;313;geb18da9617_5_0"/>
            <p:cNvSpPr/>
            <p:nvPr/>
          </p:nvSpPr>
          <p:spPr>
            <a:xfrm flipH="1" rot="10800000">
              <a:off x="784800" y="1530000"/>
              <a:ext cx="947400" cy="947400"/>
            </a:xfrm>
            <a:prstGeom prst="rtTriangle">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4" name="Google Shape;314;geb18da9617_5_0"/>
            <p:cNvGrpSpPr/>
            <p:nvPr/>
          </p:nvGrpSpPr>
          <p:grpSpPr>
            <a:xfrm>
              <a:off x="784805" y="1530007"/>
              <a:ext cx="1180669" cy="1213689"/>
              <a:chOff x="784800" y="1530000"/>
              <a:chExt cx="1228200" cy="1262550"/>
            </a:xfrm>
          </p:grpSpPr>
          <p:sp>
            <p:nvSpPr>
              <p:cNvPr id="315" name="Google Shape;315;geb18da9617_5_0"/>
              <p:cNvSpPr/>
              <p:nvPr/>
            </p:nvSpPr>
            <p:spPr>
              <a:xfrm flipH="1" rot="10800000">
                <a:off x="784800" y="2684550"/>
                <a:ext cx="108000" cy="108000"/>
              </a:xfrm>
              <a:prstGeom prst="rtTriangle">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geb18da9617_5_0"/>
              <p:cNvSpPr/>
              <p:nvPr/>
            </p:nvSpPr>
            <p:spPr>
              <a:xfrm>
                <a:off x="784800" y="1530000"/>
                <a:ext cx="1228200" cy="1154700"/>
              </a:xfrm>
              <a:prstGeom prst="parallelogram">
                <a:avLst>
                  <a:gd fmla="val 96965"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17" name="Google Shape;317;geb18da9617_5_0"/>
          <p:cNvSpPr/>
          <p:nvPr/>
        </p:nvSpPr>
        <p:spPr>
          <a:xfrm flipH="1">
            <a:off x="5101350" y="1530000"/>
            <a:ext cx="3744000" cy="4831200"/>
          </a:xfrm>
          <a:prstGeom prst="snip1Rect">
            <a:avLst>
              <a:gd fmla="val 35824" name="adj"/>
            </a:avLst>
          </a:prstGeom>
          <a:solidFill>
            <a:srgbClr val="16161A"/>
          </a:solidFill>
          <a:ln cap="flat" cmpd="sng" w="9525">
            <a:solidFill>
              <a:srgbClr val="1616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geb18da9617_5_0"/>
          <p:cNvSpPr/>
          <p:nvPr/>
        </p:nvSpPr>
        <p:spPr>
          <a:xfrm flipH="1" rot="10800000">
            <a:off x="5052013" y="4957125"/>
            <a:ext cx="545400" cy="1463700"/>
          </a:xfrm>
          <a:prstGeom prst="halfFrame">
            <a:avLst>
              <a:gd fmla="val 23684" name="adj1"/>
              <a:gd fmla="val 27060" name="adj2"/>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geb18da9617_5_0"/>
          <p:cNvSpPr/>
          <p:nvPr/>
        </p:nvSpPr>
        <p:spPr>
          <a:xfrm rot="10800000">
            <a:off x="8369463" y="4957125"/>
            <a:ext cx="545400" cy="1463700"/>
          </a:xfrm>
          <a:prstGeom prst="halfFrame">
            <a:avLst>
              <a:gd fmla="val 23684" name="adj1"/>
              <a:gd fmla="val 27060" name="adj2"/>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0" name="Google Shape;320;geb18da9617_5_0"/>
          <p:cNvGrpSpPr/>
          <p:nvPr/>
        </p:nvGrpSpPr>
        <p:grpSpPr>
          <a:xfrm flipH="1">
            <a:off x="5254513" y="1816239"/>
            <a:ext cx="3323700" cy="4046247"/>
            <a:chOff x="209575" y="1480989"/>
            <a:chExt cx="3323700" cy="4046247"/>
          </a:xfrm>
        </p:grpSpPr>
        <p:sp>
          <p:nvSpPr>
            <p:cNvPr id="321" name="Google Shape;321;geb18da9617_5_0"/>
            <p:cNvSpPr txBox="1"/>
            <p:nvPr/>
          </p:nvSpPr>
          <p:spPr>
            <a:xfrm>
              <a:off x="363884" y="1480989"/>
              <a:ext cx="2481900" cy="615523"/>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1" i="0" lang="zh-TW" sz="2800" u="none" cap="none" strike="noStrike">
                  <a:solidFill>
                    <a:srgbClr val="FFFFFE"/>
                  </a:solidFill>
                  <a:latin typeface="Microsoft JhengHei"/>
                  <a:ea typeface="Microsoft JhengHei"/>
                  <a:cs typeface="Microsoft JhengHei"/>
                  <a:sym typeface="Microsoft JhengHei"/>
                </a:rPr>
                <a:t>模型微調</a:t>
              </a:r>
              <a:endParaRPr b="1" i="0" sz="2800" u="none" cap="none" strike="noStrike">
                <a:solidFill>
                  <a:srgbClr val="FFFFFE"/>
                </a:solidFill>
                <a:latin typeface="Microsoft JhengHei"/>
                <a:ea typeface="Microsoft JhengHei"/>
                <a:cs typeface="Microsoft JhengHei"/>
                <a:sym typeface="Microsoft JhengHei"/>
              </a:endParaRPr>
            </a:p>
          </p:txBody>
        </p:sp>
        <p:sp>
          <p:nvSpPr>
            <p:cNvPr id="322" name="Google Shape;322;geb18da9617_5_0"/>
            <p:cNvSpPr txBox="1"/>
            <p:nvPr/>
          </p:nvSpPr>
          <p:spPr>
            <a:xfrm flipH="1">
              <a:off x="209575" y="2356536"/>
              <a:ext cx="3323700" cy="31707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3D85C6"/>
                </a:buClr>
                <a:buSzPts val="1800"/>
                <a:buFont typeface="Microsoft JhengHei"/>
                <a:buChar char="●"/>
              </a:pPr>
              <a:r>
                <a:rPr b="1" i="0" lang="zh-TW" sz="1800" u="none" cap="none" strike="noStrike">
                  <a:solidFill>
                    <a:srgbClr val="3D85C6"/>
                  </a:solidFill>
                  <a:latin typeface="Microsoft JhengHei"/>
                  <a:ea typeface="Microsoft JhengHei"/>
                  <a:cs typeface="Microsoft JhengHei"/>
                  <a:sym typeface="Microsoft JhengHei"/>
                </a:rPr>
                <a:t>資料來源</a:t>
              </a:r>
              <a:endParaRPr b="1" i="0" sz="1800" u="none" cap="none" strike="noStrike">
                <a:solidFill>
                  <a:srgbClr val="3D85C6"/>
                </a:solidFill>
                <a:latin typeface="Microsoft JhengHei"/>
                <a:ea typeface="Microsoft JhengHei"/>
                <a:cs typeface="Microsoft JhengHei"/>
                <a:sym typeface="Microsoft JhengHei"/>
              </a:endParaRPr>
            </a:p>
            <a:p>
              <a:pPr indent="0" lvl="0" marL="114300" marR="0" rtl="0" algn="l">
                <a:lnSpc>
                  <a:spcPct val="100000"/>
                </a:lnSpc>
                <a:spcBef>
                  <a:spcPts val="0"/>
                </a:spcBef>
                <a:spcAft>
                  <a:spcPts val="0"/>
                </a:spcAft>
                <a:buNone/>
              </a:pPr>
              <a:r>
                <a:rPr b="0" i="0" lang="zh-TW" sz="1600" u="none" cap="none" strike="noStrike">
                  <a:solidFill>
                    <a:srgbClr val="FFFFFE"/>
                  </a:solidFill>
                  <a:latin typeface="Microsoft JhengHei"/>
                  <a:ea typeface="Microsoft JhengHei"/>
                  <a:cs typeface="Microsoft JhengHei"/>
                  <a:sym typeface="Microsoft JhengHei"/>
                </a:rPr>
                <a:t>台股市場中市值前10大個股的過去5年歷史資料</a:t>
              </a:r>
              <a:endParaRPr b="0" i="0" sz="16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E"/>
                </a:solidFill>
                <a:latin typeface="Microsoft JhengHei"/>
                <a:ea typeface="Microsoft JhengHei"/>
                <a:cs typeface="Microsoft JhengHei"/>
                <a:sym typeface="Microsoft JhengHei"/>
              </a:endParaRPr>
            </a:p>
            <a:p>
              <a:pPr indent="-342900" lvl="0" marL="457200" marR="0" rtl="0" algn="l">
                <a:lnSpc>
                  <a:spcPct val="100000"/>
                </a:lnSpc>
                <a:spcBef>
                  <a:spcPts val="0"/>
                </a:spcBef>
                <a:spcAft>
                  <a:spcPts val="0"/>
                </a:spcAft>
                <a:buClr>
                  <a:srgbClr val="6AA84F"/>
                </a:buClr>
                <a:buSzPts val="1800"/>
                <a:buFont typeface="Microsoft JhengHei"/>
                <a:buChar char="●"/>
              </a:pPr>
              <a:r>
                <a:rPr b="1" i="0" lang="zh-TW" sz="1800" u="none" cap="none" strike="noStrike">
                  <a:solidFill>
                    <a:srgbClr val="6AA84F"/>
                  </a:solidFill>
                  <a:latin typeface="Microsoft JhengHei"/>
                  <a:ea typeface="Microsoft JhengHei"/>
                  <a:cs typeface="Microsoft JhengHei"/>
                  <a:sym typeface="Microsoft JhengHei"/>
                </a:rPr>
                <a:t>參數調整</a:t>
              </a:r>
              <a:endParaRPr b="1" i="0" sz="1800" u="none" cap="none" strike="noStrike">
                <a:solidFill>
                  <a:srgbClr val="6AA84F"/>
                </a:solidFill>
                <a:latin typeface="Microsoft JhengHei"/>
                <a:ea typeface="Microsoft JhengHei"/>
                <a:cs typeface="Microsoft JhengHei"/>
                <a:sym typeface="Microsoft JhengHei"/>
              </a:endParaRPr>
            </a:p>
            <a:p>
              <a:pPr indent="0" lvl="0" marL="114300" marR="0" rtl="0" algn="l">
                <a:lnSpc>
                  <a:spcPct val="100000"/>
                </a:lnSpc>
                <a:spcBef>
                  <a:spcPts val="0"/>
                </a:spcBef>
                <a:spcAft>
                  <a:spcPts val="0"/>
                </a:spcAft>
                <a:buNone/>
              </a:pPr>
              <a:r>
                <a:rPr b="0" i="0" lang="zh-TW" sz="1600" u="none" cap="none" strike="noStrike">
                  <a:solidFill>
                    <a:srgbClr val="FFFFFE"/>
                  </a:solidFill>
                  <a:latin typeface="Microsoft JhengHei"/>
                  <a:ea typeface="Microsoft JhengHei"/>
                  <a:cs typeface="Microsoft JhengHei"/>
                  <a:sym typeface="Microsoft JhengHei"/>
                </a:rPr>
                <a:t>daily=False, </a:t>
              </a:r>
              <a:r>
                <a:rPr lang="zh-TW" sz="1600">
                  <a:solidFill>
                    <a:srgbClr val="FFFFFE"/>
                  </a:solidFill>
                  <a:latin typeface="Microsoft JhengHei"/>
                  <a:ea typeface="Microsoft JhengHei"/>
                  <a:cs typeface="Microsoft JhengHei"/>
                  <a:sym typeface="Microsoft JhengHei"/>
                </a:rPr>
                <a:t>weekly=False, </a:t>
              </a:r>
              <a:r>
                <a:rPr b="0" i="0" lang="zh-TW" sz="1600" u="none" cap="none" strike="noStrike">
                  <a:solidFill>
                    <a:srgbClr val="FFFFFE"/>
                  </a:solidFill>
                  <a:latin typeface="Microsoft JhengHei"/>
                  <a:ea typeface="Microsoft JhengHei"/>
                  <a:cs typeface="Microsoft JhengHei"/>
                  <a:sym typeface="Microsoft JhengHei"/>
                </a:rPr>
                <a:t>monthly=True, yearly=True</a:t>
              </a:r>
              <a:endParaRPr b="0" i="0" sz="1600" u="none" cap="none" strike="noStrike">
                <a:solidFill>
                  <a:srgbClr val="FFFFFE"/>
                </a:solidFill>
                <a:latin typeface="Microsoft JhengHei"/>
                <a:ea typeface="Microsoft JhengHei"/>
                <a:cs typeface="Microsoft JhengHei"/>
                <a:sym typeface="Microsoft JhengHei"/>
              </a:endParaRPr>
            </a:p>
            <a:p>
              <a:pPr indent="0" lvl="0" marL="114300" marR="0" rtl="0" algn="l">
                <a:lnSpc>
                  <a:spcPct val="100000"/>
                </a:lnSpc>
                <a:spcBef>
                  <a:spcPts val="0"/>
                </a:spcBef>
                <a:spcAft>
                  <a:spcPts val="0"/>
                </a:spcAft>
                <a:buNone/>
              </a:pPr>
              <a:r>
                <a:t/>
              </a:r>
              <a:endParaRPr sz="1600">
                <a:solidFill>
                  <a:srgbClr val="FFFFFE"/>
                </a:solidFill>
                <a:latin typeface="Microsoft JhengHei"/>
                <a:ea typeface="Microsoft JhengHei"/>
                <a:cs typeface="Microsoft JhengHei"/>
                <a:sym typeface="Microsoft JhengHei"/>
              </a:endParaRPr>
            </a:p>
            <a:p>
              <a:pPr indent="0" lvl="0" marL="114300" marR="0" rtl="0" algn="l">
                <a:lnSpc>
                  <a:spcPct val="100000"/>
                </a:lnSpc>
                <a:spcBef>
                  <a:spcPts val="0"/>
                </a:spcBef>
                <a:spcAft>
                  <a:spcPts val="0"/>
                </a:spcAft>
                <a:buNone/>
              </a:pPr>
              <a:r>
                <a:rPr b="0" i="0" lang="zh-TW" sz="1600" u="none" cap="none" strike="noStrike">
                  <a:solidFill>
                    <a:srgbClr val="FFFFFE"/>
                  </a:solidFill>
                  <a:latin typeface="Microsoft JhengHei"/>
                  <a:ea typeface="Microsoft JhengHei"/>
                  <a:cs typeface="Microsoft JhengHei"/>
                  <a:sym typeface="Microsoft JhengHei"/>
                </a:rPr>
                <a:t>changepoint=0.14</a:t>
              </a:r>
              <a:endParaRPr b="0" i="0" sz="1600" u="none" cap="none" strike="noStrike">
                <a:solidFill>
                  <a:srgbClr val="FFFFF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E"/>
                </a:solidFill>
                <a:latin typeface="Microsoft JhengHei"/>
                <a:ea typeface="Microsoft JhengHei"/>
                <a:cs typeface="Microsoft JhengHei"/>
                <a:sym typeface="Microsoft JhengHei"/>
              </a:endParaRPr>
            </a:p>
            <a:p>
              <a:pPr indent="-342900" lvl="0" marL="457200" marR="0" rtl="0" algn="l">
                <a:lnSpc>
                  <a:spcPct val="100000"/>
                </a:lnSpc>
                <a:spcBef>
                  <a:spcPts val="0"/>
                </a:spcBef>
                <a:spcAft>
                  <a:spcPts val="0"/>
                </a:spcAft>
                <a:buClr>
                  <a:srgbClr val="3D85C6"/>
                </a:buClr>
                <a:buSzPts val="1800"/>
                <a:buFont typeface="Microsoft JhengHei"/>
                <a:buChar char="●"/>
              </a:pPr>
              <a:r>
                <a:rPr b="1" i="0" lang="zh-TW" sz="1800" u="none" cap="none" strike="noStrike">
                  <a:solidFill>
                    <a:srgbClr val="3D85C6"/>
                  </a:solidFill>
                  <a:latin typeface="Microsoft JhengHei"/>
                  <a:ea typeface="Microsoft JhengHei"/>
                  <a:cs typeface="Microsoft JhengHei"/>
                  <a:sym typeface="Microsoft JhengHei"/>
                </a:rPr>
                <a:t>輸出結果</a:t>
              </a:r>
              <a:endParaRPr b="1" i="0" sz="1800" u="none" cap="none" strike="noStrike">
                <a:solidFill>
                  <a:srgbClr val="3D85C6"/>
                </a:solidFill>
                <a:latin typeface="Microsoft JhengHei"/>
                <a:ea typeface="Microsoft JhengHei"/>
                <a:cs typeface="Microsoft JhengHei"/>
                <a:sym typeface="Microsoft JhengHei"/>
              </a:endParaRPr>
            </a:p>
            <a:p>
              <a:pPr indent="0" lvl="0" marL="114300" marR="0" rtl="0" algn="l">
                <a:lnSpc>
                  <a:spcPct val="100000"/>
                </a:lnSpc>
                <a:spcBef>
                  <a:spcPts val="0"/>
                </a:spcBef>
                <a:spcAft>
                  <a:spcPts val="0"/>
                </a:spcAft>
                <a:buNone/>
              </a:pPr>
              <a:r>
                <a:rPr b="0" i="0" lang="zh-TW" sz="1600" u="none" cap="none" strike="noStrike">
                  <a:solidFill>
                    <a:srgbClr val="FFFFFE"/>
                  </a:solidFill>
                  <a:latin typeface="Microsoft JhengHei"/>
                  <a:ea typeface="Microsoft JhengHei"/>
                  <a:cs typeface="Microsoft JhengHei"/>
                  <a:sym typeface="Microsoft JhengHei"/>
                </a:rPr>
                <a:t>使用matplotlib套件輸出所需圖片</a:t>
              </a:r>
              <a:endParaRPr b="1" i="0" sz="2000" u="none" cap="none" strike="noStrike">
                <a:solidFill>
                  <a:srgbClr val="6AA84F"/>
                </a:solidFill>
                <a:latin typeface="Microsoft JhengHei"/>
                <a:ea typeface="Microsoft JhengHei"/>
                <a:cs typeface="Microsoft JhengHei"/>
                <a:sym typeface="Microsoft JhengHei"/>
              </a:endParaRPr>
            </a:p>
          </p:txBody>
        </p:sp>
      </p:grpSp>
      <p:sp>
        <p:nvSpPr>
          <p:cNvPr id="323" name="Google Shape;323;geb18da9617_5_0"/>
          <p:cNvSpPr/>
          <p:nvPr/>
        </p:nvSpPr>
        <p:spPr>
          <a:xfrm flipH="1" rot="10800000">
            <a:off x="5101350" y="1530000"/>
            <a:ext cx="947400" cy="947400"/>
          </a:xfrm>
          <a:prstGeom prst="rtTriangle">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4" name="Google Shape;324;geb18da9617_5_0"/>
          <p:cNvGrpSpPr/>
          <p:nvPr/>
        </p:nvGrpSpPr>
        <p:grpSpPr>
          <a:xfrm>
            <a:off x="5101355" y="1530007"/>
            <a:ext cx="1180669" cy="1213689"/>
            <a:chOff x="784800" y="1530000"/>
            <a:chExt cx="1228200" cy="1262550"/>
          </a:xfrm>
        </p:grpSpPr>
        <p:sp>
          <p:nvSpPr>
            <p:cNvPr id="325" name="Google Shape;325;geb18da9617_5_0"/>
            <p:cNvSpPr/>
            <p:nvPr/>
          </p:nvSpPr>
          <p:spPr>
            <a:xfrm flipH="1" rot="10800000">
              <a:off x="784800" y="2684550"/>
              <a:ext cx="108000" cy="108000"/>
            </a:xfrm>
            <a:prstGeom prst="rtTriangle">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geb18da9617_5_0"/>
            <p:cNvSpPr/>
            <p:nvPr/>
          </p:nvSpPr>
          <p:spPr>
            <a:xfrm>
              <a:off x="784800" y="1530000"/>
              <a:ext cx="1228200" cy="1154700"/>
            </a:xfrm>
            <a:prstGeom prst="parallelogram">
              <a:avLst>
                <a:gd fmla="val 96965" name="adj"/>
              </a:avLst>
            </a:prstGeom>
            <a:solidFill>
              <a:srgbClr val="7F5AF0"/>
            </a:solidFill>
            <a:ln cap="flat" cmpd="sng" w="9525">
              <a:solidFill>
                <a:srgbClr val="7F5A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27" name="Google Shape;327;geb18da9617_5_0"/>
          <p:cNvPicPr preferRelativeResize="0"/>
          <p:nvPr/>
        </p:nvPicPr>
        <p:blipFill rotWithShape="1">
          <a:blip r:embed="rId3">
            <a:alphaModFix/>
          </a:blip>
          <a:srcRect b="0" l="0" r="0" t="0"/>
          <a:stretch/>
        </p:blipFill>
        <p:spPr>
          <a:xfrm>
            <a:off x="893400" y="1663883"/>
            <a:ext cx="838800" cy="839400"/>
          </a:xfrm>
          <a:prstGeom prst="flowChartConnector">
            <a:avLst/>
          </a:prstGeom>
          <a:noFill/>
          <a:ln cap="flat" cmpd="sng" w="9525">
            <a:solidFill>
              <a:srgbClr val="16161A"/>
            </a:solidFill>
            <a:prstDash val="solid"/>
            <a:round/>
            <a:headEnd len="sm" w="sm" type="none"/>
            <a:tailEnd len="sm" w="sm" type="none"/>
          </a:ln>
        </p:spPr>
      </p:pic>
      <p:pic>
        <p:nvPicPr>
          <p:cNvPr id="328" name="Google Shape;328;geb18da9617_5_0"/>
          <p:cNvPicPr preferRelativeResize="0"/>
          <p:nvPr/>
        </p:nvPicPr>
        <p:blipFill rotWithShape="1">
          <a:blip r:embed="rId4">
            <a:alphaModFix/>
          </a:blip>
          <a:srcRect b="0" l="0" r="0" t="0"/>
          <a:stretch/>
        </p:blipFill>
        <p:spPr>
          <a:xfrm>
            <a:off x="5271989" y="1638001"/>
            <a:ext cx="839400" cy="839400"/>
          </a:xfrm>
          <a:prstGeom prst="ellipse">
            <a:avLst/>
          </a:prstGeom>
          <a:noFill/>
          <a:ln cap="flat" cmpd="sng" w="9525">
            <a:solidFill>
              <a:srgbClr val="16161A"/>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2020簡報範本_light">
  <a:themeElements>
    <a:clrScheme name="自訂 4">
      <a:dk1>
        <a:srgbClr val="545454"/>
      </a:dk1>
      <a:lt1>
        <a:srgbClr val="FFFFFF"/>
      </a:lt1>
      <a:dk2>
        <a:srgbClr val="C6C6C6"/>
      </a:dk2>
      <a:lt2>
        <a:srgbClr val="F2F2F2"/>
      </a:lt2>
      <a:accent1>
        <a:srgbClr val="FFFFFF"/>
      </a:accent1>
      <a:accent2>
        <a:srgbClr val="2D8F98"/>
      </a:accent2>
      <a:accent3>
        <a:srgbClr val="F0591B"/>
      </a:accent3>
      <a:accent4>
        <a:srgbClr val="FFC000"/>
      </a:accent4>
      <a:accent5>
        <a:srgbClr val="90C115"/>
      </a:accent5>
      <a:accent6>
        <a:srgbClr val="6ECBD4"/>
      </a:accent6>
      <a:hlink>
        <a:srgbClr val="F0591B"/>
      </a:hlink>
      <a:folHlink>
        <a:srgbClr val="2A2A2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2021-04-12T00:49:08Z</dcterms:created>
  <dc:creator>Wei-Tsung Wang</dc:creator>
</cp:coreProperties>
</file>